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svm" ContentType="image/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handoutMasterIdLst>
    <p:handoutMasterId r:id="rId29"/>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0080625" cy="7559675" type="screen4x3"/>
  <p:notesSz cx="7559675" cy="106918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5" d="100"/>
          <a:sy n="85" d="100"/>
        </p:scale>
        <p:origin x="-870" y="132"/>
      </p:cViewPr>
      <p:guideLst>
        <p:guide orient="horz" pos="238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ヘッダー プレースホルダー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en-GB" sz="1400" b="0" i="0" u="none" strike="noStrike" kern="1200">
              <a:ln>
                <a:noFill/>
              </a:ln>
              <a:latin typeface="Arial" pitchFamily="18"/>
              <a:ea typeface="Droid Sans" pitchFamily="2"/>
              <a:cs typeface="FreeSans" pitchFamily="2"/>
            </a:endParaRPr>
          </a:p>
        </p:txBody>
      </p:sp>
      <p:sp>
        <p:nvSpPr>
          <p:cNvPr id="3" name="日付プレースホルダー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en-GB" sz="1400" b="0" i="0" u="none" strike="noStrike" kern="1200">
              <a:ln>
                <a:noFill/>
              </a:ln>
              <a:latin typeface="Arial" pitchFamily="18"/>
              <a:ea typeface="Droid Sans" pitchFamily="2"/>
              <a:cs typeface="FreeSans" pitchFamily="2"/>
            </a:endParaRPr>
          </a:p>
        </p:txBody>
      </p:sp>
      <p:sp>
        <p:nvSpPr>
          <p:cNvPr id="4" name="フッター プレースホルダー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en-GB" sz="1400" b="0" i="0" u="none" strike="noStrike" kern="1200">
              <a:ln>
                <a:noFill/>
              </a:ln>
              <a:latin typeface="Arial" pitchFamily="18"/>
              <a:ea typeface="Droid Sans" pitchFamily="2"/>
              <a:cs typeface="FreeSans" pitchFamily="2"/>
            </a:endParaRPr>
          </a:p>
        </p:txBody>
      </p:sp>
      <p:sp>
        <p:nvSpPr>
          <p:cNvPr id="5" name="スライド番号プレースホルダー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45F88F8B-22A6-47F5-95DA-34A065275E8B}" type="slidenum">
              <a:t>‹#›</a:t>
            </a:fld>
            <a:endParaRPr lang="en-GB" sz="1400" b="0" i="0" u="none" strike="noStrike" kern="1200">
              <a:ln>
                <a:noFill/>
              </a:ln>
              <a:latin typeface="Arial" pitchFamily="18"/>
              <a:ea typeface="Droid Sans" pitchFamily="2"/>
              <a:cs typeface="FreeSans" pitchFamily="2"/>
            </a:endParaRPr>
          </a:p>
        </p:txBody>
      </p:sp>
    </p:spTree>
    <p:extLst>
      <p:ext uri="{BB962C8B-B14F-4D97-AF65-F5344CB8AC3E}">
        <p14:creationId xmlns:p14="http://schemas.microsoft.com/office/powerpoint/2010/main" val="2400817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ノート プレースホルダー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GB" altLang="ja-JP"/>
          </a:p>
        </p:txBody>
      </p:sp>
      <p:sp>
        <p:nvSpPr>
          <p:cNvPr id="4" name="ヘッダー プレースホルダー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en-GB" sz="1400" kern="1200">
                <a:latin typeface="Times New Roman" pitchFamily="18"/>
                <a:ea typeface="DejaVu Sans" pitchFamily="2"/>
                <a:cs typeface="DejaVu Sans" pitchFamily="2"/>
              </a:defRPr>
            </a:lvl1pPr>
          </a:lstStyle>
          <a:p>
            <a:pPr lvl="0"/>
            <a:endParaRPr lang="en-GB"/>
          </a:p>
        </p:txBody>
      </p:sp>
      <p:sp>
        <p:nvSpPr>
          <p:cNvPr id="5" name="日付プレースホルダー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en-GB" sz="1400" kern="1200">
                <a:latin typeface="Times New Roman" pitchFamily="18"/>
                <a:ea typeface="DejaVu Sans" pitchFamily="2"/>
                <a:cs typeface="DejaVu Sans" pitchFamily="2"/>
              </a:defRPr>
            </a:lvl1pPr>
          </a:lstStyle>
          <a:p>
            <a:pPr lvl="0"/>
            <a:endParaRPr lang="en-GB"/>
          </a:p>
        </p:txBody>
      </p:sp>
      <p:sp>
        <p:nvSpPr>
          <p:cNvPr id="6" name="フッター プレースホルダー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en-GB" sz="1400" kern="1200">
                <a:latin typeface="Times New Roman" pitchFamily="18"/>
                <a:ea typeface="DejaVu Sans" pitchFamily="2"/>
                <a:cs typeface="DejaVu Sans" pitchFamily="2"/>
              </a:defRPr>
            </a:lvl1pPr>
          </a:lstStyle>
          <a:p>
            <a:pPr lvl="0"/>
            <a:endParaRPr lang="en-GB"/>
          </a:p>
        </p:txBody>
      </p:sp>
      <p:sp>
        <p:nvSpPr>
          <p:cNvPr id="7" name="スライド番号プレースホルダー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en-GB" sz="1400" kern="1200">
                <a:latin typeface="Times New Roman" pitchFamily="18"/>
                <a:ea typeface="DejaVu Sans" pitchFamily="2"/>
                <a:cs typeface="DejaVu Sans" pitchFamily="2"/>
              </a:defRPr>
            </a:lvl1pPr>
          </a:lstStyle>
          <a:p>
            <a:pPr lvl="0"/>
            <a:fld id="{B195001A-F247-4587-9A8A-938075374E6B}" type="slidenum">
              <a:t>‹#›</a:t>
            </a:fld>
            <a:endParaRPr lang="en-GB"/>
          </a:p>
        </p:txBody>
      </p:sp>
    </p:spTree>
    <p:extLst>
      <p:ext uri="{BB962C8B-B14F-4D97-AF65-F5344CB8AC3E}">
        <p14:creationId xmlns:p14="http://schemas.microsoft.com/office/powerpoint/2010/main" val="2327892142"/>
      </p:ext>
    </p:extLst>
  </p:cSld>
  <p:clrMap bg1="lt1" tx1="dk1" bg2="lt2" tx2="dk2" accent1="accent1" accent2="accent2" accent3="accent3" accent4="accent4" accent5="accent5" accent6="accent6" hlink="hlink" folHlink="folHlink"/>
  <p:notesStyle>
    <a:lvl1pPr marL="216000" marR="0" indent="-216000" rtl="0" hangingPunct="0">
      <a:tabLst/>
      <a:defRPr lang="en-GB" altLang="ja-JP" sz="2000" b="0" i="0" u="none" strike="noStrike" kern="1200">
        <a:ln>
          <a:noFill/>
        </a:ln>
        <a:latin typeface="Arial" pitchFamily="18"/>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p:txBody>
          <a:bodyPr>
            <a:spAutoFit/>
          </a:bodyPr>
          <a:lstStyle/>
          <a:p>
            <a:endParaRPr lang="en-GB"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40C721EC-342D-4B2D-B426-E33A57931E67}" type="slidenum">
              <a:t>2</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Now that you’re a part of it, I’m going to tell you a little about the Japanese education system. Mention years in each?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7215348D-0C28-4598-97E6-FBB298FE9FDA}" type="slidenum">
              <a:t>4</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Numbers game? (10,815 what? Yearly cost? Organisations? … JHS!) / Fill in the blanks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2CED0EFE-423E-41C0-AD11-C9C5FC3AF388}" type="slidenum">
              <a:t>5</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3280"/>
              <a:t>he standard of the number of students in a class stipulated by the law is 40 students</a:t>
            </a:r>
          </a:p>
          <a:p>
            <a:pPr lvl="0"/>
            <a:r>
              <a:rPr lang="en-GB" sz="3280"/>
              <a:t>for a regular class, eight for a class for special needs education and six for</a:t>
            </a:r>
          </a:p>
          <a:p>
            <a:pPr lvl="0"/>
            <a:r>
              <a:rPr lang="en-GB" sz="3280"/>
              <a:t>elementary and junior high schools for special needs education (three for children with</a:t>
            </a:r>
          </a:p>
          <a:p>
            <a:pPr lvl="0"/>
            <a:r>
              <a:rPr lang="en-GB" sz="3280"/>
              <a:t>multiple handicaps).</a:t>
            </a:r>
          </a:p>
          <a:p>
            <a:pPr lvl="0"/>
            <a:endParaRPr lang="en-GB" sz="3280"/>
          </a:p>
          <a:p>
            <a:pPr lvl="0"/>
            <a:r>
              <a:rPr lang="en-GB" sz="3280"/>
              <a:t>The average class size at national and public schools in Japan (2007) is 28.1</a:t>
            </a:r>
          </a:p>
          <a:p>
            <a:pPr lvl="0"/>
            <a:r>
              <a:rPr lang="en-GB" sz="3280"/>
              <a:t>students for elementary schools and 33.0 for lower secondary education schools,</a:t>
            </a:r>
          </a:p>
          <a:p>
            <a:pPr lvl="0"/>
            <a:r>
              <a:rPr lang="en-GB" sz="3280"/>
              <a:t>which are above the OECD average, giving Japan one of the highest national</a:t>
            </a:r>
          </a:p>
          <a:p>
            <a:pPr lvl="0"/>
            <a:r>
              <a:rPr lang="en-GB" sz="3280"/>
              <a:t>figures.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FDF0984F-9C60-45CB-BE25-D71564D5A648}" type="slidenum">
              <a:t>6</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Kocho Sensei1. School Principal- He oversees and watches the school'sprocedures and activities2. Always show respect3. Has their own office (and is probably the only school official who does)B. Fukukocho or Kyoto Sensei1. Vice-Principal- Vice Principal usually gives the schoolfaculty the permission to do things (Business trips, Club trips, etc)2. They are in charge of keeping the school in running order.3. Always show respectC. Kyoumubucho-This person is the head teacher under the Vice-PrincipalD. Bucho/ Shunin- This person is head teacher of their subject or divisionE. The Jimushitsu, Jimubucho and Jimushokuin1. The Jimushokuin is the school office2. The Jimubucho is the office boss3. The Jimushokuin may take care of your pay and other important things. Be verynice to them!F. Your Supervisor- Tantosha1. Any requests, problems, or questions go directly to your supervisor.2. If your supervisor isn’t around, the other English teachers are your defaultsupervisors.3. Take a matter to a higher up only if instructed to do so by yoursupervisor (If your supervisor is the problem, talk to your P.A.)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9213AF3A-CA53-447D-BA30-8FE1CEFEBB36}" type="slidenum">
              <a:t>7</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endParaRPr lang="en-GB" altLang="ja-JP" sz="328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ADA36D43-B5DD-4A18-8B7F-54E60BC940F6}" type="slidenum">
              <a:t>10</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3280"/>
              <a:t>Juku figure changes with age and prestige.</a:t>
            </a:r>
          </a:p>
          <a:p>
            <a:pPr lvl="0"/>
            <a:endParaRPr lang="en-GB" sz="3280"/>
          </a:p>
          <a:p>
            <a:pPr lvl="0"/>
            <a:r>
              <a:rPr lang="en-GB" sz="3280"/>
              <a:t>Club activities take a significant portion of the student's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ADA21EA8-8C9C-478F-90CF-51EA00064F77}" type="slidenum">
              <a:t>12</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They may have previously studied English at elementary level; communicative approach – goal is to communicate, not translate.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AA3C5D10-4FB1-4128-B654-19AFCAC26A6D}" type="slidenum">
              <a:t>14</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Why are they the hardest? Because Japanese schools normally don’t require students to do creative writing or speeches.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DC6676CE-37FE-4041-BB81-DBC543E6A07A}" type="slidenum">
              <a:t>16</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Takes up a significant chunk of time, so why is it compulsory?  - Other reasons to come from Natsuko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pPr lvl="0"/>
            <a:r>
              <a:rPr lang="en-GB" sz="2340"/>
              <a:t>As we can see, ALTs and JTEs have clearly defined roles in the classroom.</a:t>
            </a:r>
          </a:p>
          <a:p>
            <a:pPr lvl="0"/>
            <a:endParaRPr lang="en-GB" sz="2340"/>
          </a:p>
          <a:p>
            <a:pPr lvl="0"/>
            <a:r>
              <a:rPr lang="en-GB" sz="2340"/>
              <a:t>These roles are part of an approach to learning called team teaching.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AF1B7E1B-3D48-4ABA-B12C-A088D8F1F9D1}" type="slidenum">
              <a:t>20</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lvl="0"/>
            <a:r>
              <a:rPr lang="en-GB" sz="2110"/>
              <a:t>Through all my time on JET and sitting through multiple lecture on the subject, no-one ever mentioned exactly what team teaching is.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ー 2"/>
          <p:cNvSpPr txBox="1">
            <a:spLocks noGrp="1"/>
          </p:cNvSpPr>
          <p:nvPr>
            <p:ph type="body" sz="quarter" idx="1"/>
          </p:nvPr>
        </p:nvSpPr>
        <p:spPr>
          <a:xfrm>
            <a:off x="833039" y="5938199"/>
            <a:ext cx="6666840" cy="5625360"/>
          </a:xfrm>
        </p:spPr>
        <p:txBody>
          <a:bodyPr>
            <a:spAutoFit/>
          </a:bodyPr>
          <a:lstStyle/>
          <a:p>
            <a:endParaRPr lang="en-GB" altLang="ja-JP" sz="328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txBox="1">
            <a:spLocks noGrp="1"/>
          </p:cNvSpPr>
          <p:nvPr>
            <p:ph type="sldNum" sz="quarter" idx="8"/>
          </p:nvPr>
        </p:nvSpPr>
        <p:spPr>
          <a:xfrm>
            <a:off x="0" y="0"/>
            <a:ext cx="360" cy="360"/>
          </a:xfrm>
        </p:spPr>
        <p:txBody>
          <a:bodyPr wrap="square" lIns="90000" tIns="45000" rIns="90000" bIns="45000" anchor="t"/>
          <a:lstStyle/>
          <a:p>
            <a:pPr lvl="0" algn="l" hangingPunct="1"/>
            <a:fld id="{26E8F681-6925-4553-9399-88B6C056A4FC}" type="slidenum">
              <a:t>25</a:t>
            </a:fld>
            <a:endParaRPr lang="en-GB" sz="1800">
              <a:solidFill>
                <a:srgbClr val="000000"/>
              </a:solidFill>
              <a:latin typeface="+mn-lt" pitchFamily="18"/>
              <a:ea typeface="+mn-ea" pitchFamily="2"/>
              <a:cs typeface="+mn-cs" pitchFamily="2"/>
            </a:endParaRPr>
          </a:p>
        </p:txBody>
      </p:sp>
      <p:sp>
        <p:nvSpPr>
          <p:cNvPr id="2" name="スライド イメージ プレースホルダ 1"/>
          <p:cNvSpPr>
            <a:spLocks noGrp="1" noRot="1" noChangeAspect="1" noResize="1"/>
          </p:cNvSpPr>
          <p:nvPr>
            <p:ph type="sldImg"/>
          </p:nvPr>
        </p:nvSpPr>
        <p:spPr>
          <a:xfrm>
            <a:off x="1041400" y="949325"/>
            <a:ext cx="6249988" cy="4687888"/>
          </a:xfrm>
          <a:solidFill>
            <a:srgbClr val="CFE7F5"/>
          </a:solidFill>
          <a:ln w="25400">
            <a:solidFill>
              <a:srgbClr val="808080"/>
            </a:solidFill>
            <a:prstDash val="solid"/>
          </a:ln>
        </p:spPr>
      </p:sp>
      <p:sp>
        <p:nvSpPr>
          <p:cNvPr id="3" name="ノート プレースホルダ 2"/>
          <p:cNvSpPr txBox="1">
            <a:spLocks noGrp="1"/>
          </p:cNvSpPr>
          <p:nvPr>
            <p:ph type="body" sz="quarter" idx="1"/>
          </p:nvPr>
        </p:nvSpPr>
        <p:spPr>
          <a:xfrm>
            <a:off x="833039" y="5938199"/>
            <a:ext cx="6666840" cy="5625360"/>
          </a:xfrm>
        </p:spPr>
        <p:txBody>
          <a:bodyPr wrap="square" lIns="90000" tIns="45000" rIns="90000" bIns="45000" anchor="t"/>
          <a:lstStyle/>
          <a:p>
            <a:pPr marL="0" lvl="0" indent="0" algn="l" hangingPunct="1"/>
            <a:r>
              <a:rPr lang="en-GB" sz="2110"/>
              <a:t>Most ALTs aren’t trained teachers, and we aren’t expected to be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55650" y="2347913"/>
            <a:ext cx="8569325" cy="1620837"/>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pPr lvl="0"/>
            <a:endParaRPr lang="en-GB"/>
          </a:p>
        </p:txBody>
      </p:sp>
      <p:sp>
        <p:nvSpPr>
          <p:cNvPr id="5" name="フッター プレースホルダー 4"/>
          <p:cNvSpPr>
            <a:spLocks noGrp="1"/>
          </p:cNvSpPr>
          <p:nvPr>
            <p:ph type="ftr" sz="quarter" idx="11"/>
          </p:nvPr>
        </p:nvSpPr>
        <p:spPr/>
        <p:txBody>
          <a:bodyPr/>
          <a:lstStyle/>
          <a:p>
            <a:pPr lvl="0"/>
            <a:endParaRPr lang="en-GB"/>
          </a:p>
        </p:txBody>
      </p:sp>
      <p:sp>
        <p:nvSpPr>
          <p:cNvPr id="6" name="スライド番号プレースホルダー 5"/>
          <p:cNvSpPr>
            <a:spLocks noGrp="1"/>
          </p:cNvSpPr>
          <p:nvPr>
            <p:ph type="sldNum" sz="quarter" idx="12"/>
          </p:nvPr>
        </p:nvSpPr>
        <p:spPr/>
        <p:txBody>
          <a:bodyPr/>
          <a:lstStyle/>
          <a:p>
            <a:pPr lvl="0"/>
            <a:fld id="{9E6DA596-E25E-42D7-839E-F1CD1EBD8C05}" type="slidenum">
              <a:t>‹#›</a:t>
            </a:fld>
            <a:endParaRPr lang="en-GB"/>
          </a:p>
        </p:txBody>
      </p:sp>
    </p:spTree>
    <p:extLst>
      <p:ext uri="{BB962C8B-B14F-4D97-AF65-F5344CB8AC3E}">
        <p14:creationId xmlns:p14="http://schemas.microsoft.com/office/powerpoint/2010/main" val="1030126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lvl="0"/>
            <a:endParaRPr lang="en-GB"/>
          </a:p>
        </p:txBody>
      </p:sp>
      <p:sp>
        <p:nvSpPr>
          <p:cNvPr id="5" name="フッター プレースホルダー 4"/>
          <p:cNvSpPr>
            <a:spLocks noGrp="1"/>
          </p:cNvSpPr>
          <p:nvPr>
            <p:ph type="ftr" sz="quarter" idx="11"/>
          </p:nvPr>
        </p:nvSpPr>
        <p:spPr/>
        <p:txBody>
          <a:bodyPr/>
          <a:lstStyle/>
          <a:p>
            <a:pPr lvl="0"/>
            <a:endParaRPr lang="en-GB"/>
          </a:p>
        </p:txBody>
      </p:sp>
      <p:sp>
        <p:nvSpPr>
          <p:cNvPr id="6" name="スライド番号プレースホルダー 5"/>
          <p:cNvSpPr>
            <a:spLocks noGrp="1"/>
          </p:cNvSpPr>
          <p:nvPr>
            <p:ph type="sldNum" sz="quarter" idx="12"/>
          </p:nvPr>
        </p:nvSpPr>
        <p:spPr/>
        <p:txBody>
          <a:bodyPr/>
          <a:lstStyle/>
          <a:p>
            <a:pPr lvl="0"/>
            <a:fld id="{F56D0F77-741B-4CA6-8FE3-0DF6B2CB840C}" type="slidenum">
              <a:t>‹#›</a:t>
            </a:fld>
            <a:endParaRPr lang="en-GB"/>
          </a:p>
        </p:txBody>
      </p:sp>
    </p:spTree>
    <p:extLst>
      <p:ext uri="{BB962C8B-B14F-4D97-AF65-F5344CB8AC3E}">
        <p14:creationId xmlns:p14="http://schemas.microsoft.com/office/powerpoint/2010/main" val="18213635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96925" y="4857750"/>
            <a:ext cx="8567738" cy="15017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pPr lvl="0"/>
            <a:endParaRPr lang="en-GB"/>
          </a:p>
        </p:txBody>
      </p:sp>
      <p:sp>
        <p:nvSpPr>
          <p:cNvPr id="5" name="フッター プレースホルダー 4"/>
          <p:cNvSpPr>
            <a:spLocks noGrp="1"/>
          </p:cNvSpPr>
          <p:nvPr>
            <p:ph type="ftr" sz="quarter" idx="11"/>
          </p:nvPr>
        </p:nvSpPr>
        <p:spPr/>
        <p:txBody>
          <a:bodyPr/>
          <a:lstStyle/>
          <a:p>
            <a:pPr lvl="0"/>
            <a:endParaRPr lang="en-GB"/>
          </a:p>
        </p:txBody>
      </p:sp>
      <p:sp>
        <p:nvSpPr>
          <p:cNvPr id="6" name="スライド番号プレースホルダー 5"/>
          <p:cNvSpPr>
            <a:spLocks noGrp="1"/>
          </p:cNvSpPr>
          <p:nvPr>
            <p:ph type="sldNum" sz="quarter" idx="12"/>
          </p:nvPr>
        </p:nvSpPr>
        <p:spPr/>
        <p:txBody>
          <a:bodyPr/>
          <a:lstStyle/>
          <a:p>
            <a:pPr lvl="0"/>
            <a:fld id="{A6D25B1B-EEF7-4C60-9B5B-1AA2E376028E}" type="slidenum">
              <a:t>‹#›</a:t>
            </a:fld>
            <a:endParaRPr lang="en-GB"/>
          </a:p>
        </p:txBody>
      </p:sp>
    </p:spTree>
    <p:extLst>
      <p:ext uri="{BB962C8B-B14F-4D97-AF65-F5344CB8AC3E}">
        <p14:creationId xmlns:p14="http://schemas.microsoft.com/office/powerpoint/2010/main" val="18670065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503238" y="1768475"/>
            <a:ext cx="43592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768475"/>
            <a:ext cx="43592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pPr lvl="0"/>
            <a:endParaRPr lang="en-GB"/>
          </a:p>
        </p:txBody>
      </p:sp>
      <p:sp>
        <p:nvSpPr>
          <p:cNvPr id="6" name="フッター プレースホルダー 5"/>
          <p:cNvSpPr>
            <a:spLocks noGrp="1"/>
          </p:cNvSpPr>
          <p:nvPr>
            <p:ph type="ftr" sz="quarter" idx="11"/>
          </p:nvPr>
        </p:nvSpPr>
        <p:spPr/>
        <p:txBody>
          <a:bodyPr/>
          <a:lstStyle/>
          <a:p>
            <a:pPr lvl="0"/>
            <a:endParaRPr lang="en-GB"/>
          </a:p>
        </p:txBody>
      </p:sp>
      <p:sp>
        <p:nvSpPr>
          <p:cNvPr id="7" name="スライド番号プレースホルダー 6"/>
          <p:cNvSpPr>
            <a:spLocks noGrp="1"/>
          </p:cNvSpPr>
          <p:nvPr>
            <p:ph type="sldNum" sz="quarter" idx="12"/>
          </p:nvPr>
        </p:nvSpPr>
        <p:spPr/>
        <p:txBody>
          <a:bodyPr/>
          <a:lstStyle/>
          <a:p>
            <a:pPr lvl="0"/>
            <a:fld id="{814058FE-B348-487A-BC59-B8BA4445B209}" type="slidenum">
              <a:t>‹#›</a:t>
            </a:fld>
            <a:endParaRPr lang="en-GB"/>
          </a:p>
        </p:txBody>
      </p:sp>
    </p:spTree>
    <p:extLst>
      <p:ext uri="{BB962C8B-B14F-4D97-AF65-F5344CB8AC3E}">
        <p14:creationId xmlns:p14="http://schemas.microsoft.com/office/powerpoint/2010/main" val="6820131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3213"/>
            <a:ext cx="9072563" cy="1258887"/>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pPr lvl="0"/>
            <a:endParaRPr lang="en-GB"/>
          </a:p>
        </p:txBody>
      </p:sp>
      <p:sp>
        <p:nvSpPr>
          <p:cNvPr id="8" name="フッター プレースホルダー 7"/>
          <p:cNvSpPr>
            <a:spLocks noGrp="1"/>
          </p:cNvSpPr>
          <p:nvPr>
            <p:ph type="ftr" sz="quarter" idx="11"/>
          </p:nvPr>
        </p:nvSpPr>
        <p:spPr/>
        <p:txBody>
          <a:bodyPr/>
          <a:lstStyle/>
          <a:p>
            <a:pPr lvl="0"/>
            <a:endParaRPr lang="en-GB"/>
          </a:p>
        </p:txBody>
      </p:sp>
      <p:sp>
        <p:nvSpPr>
          <p:cNvPr id="9" name="スライド番号プレースホルダー 8"/>
          <p:cNvSpPr>
            <a:spLocks noGrp="1"/>
          </p:cNvSpPr>
          <p:nvPr>
            <p:ph type="sldNum" sz="quarter" idx="12"/>
          </p:nvPr>
        </p:nvSpPr>
        <p:spPr/>
        <p:txBody>
          <a:bodyPr/>
          <a:lstStyle/>
          <a:p>
            <a:pPr lvl="0"/>
            <a:fld id="{87D33EE7-A942-4E5B-97E8-F47A6F6379F1}" type="slidenum">
              <a:t>‹#›</a:t>
            </a:fld>
            <a:endParaRPr lang="en-GB"/>
          </a:p>
        </p:txBody>
      </p:sp>
    </p:spTree>
    <p:extLst>
      <p:ext uri="{BB962C8B-B14F-4D97-AF65-F5344CB8AC3E}">
        <p14:creationId xmlns:p14="http://schemas.microsoft.com/office/powerpoint/2010/main" val="27936581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pPr lvl="0"/>
            <a:endParaRPr lang="en-GB"/>
          </a:p>
        </p:txBody>
      </p:sp>
      <p:sp>
        <p:nvSpPr>
          <p:cNvPr id="4" name="フッター プレースホルダー 3"/>
          <p:cNvSpPr>
            <a:spLocks noGrp="1"/>
          </p:cNvSpPr>
          <p:nvPr>
            <p:ph type="ftr" sz="quarter" idx="11"/>
          </p:nvPr>
        </p:nvSpPr>
        <p:spPr/>
        <p:txBody>
          <a:bodyPr/>
          <a:lstStyle/>
          <a:p>
            <a:pPr lvl="0"/>
            <a:endParaRPr lang="en-GB"/>
          </a:p>
        </p:txBody>
      </p:sp>
      <p:sp>
        <p:nvSpPr>
          <p:cNvPr id="5" name="スライド番号プレースホルダー 4"/>
          <p:cNvSpPr>
            <a:spLocks noGrp="1"/>
          </p:cNvSpPr>
          <p:nvPr>
            <p:ph type="sldNum" sz="quarter" idx="12"/>
          </p:nvPr>
        </p:nvSpPr>
        <p:spPr/>
        <p:txBody>
          <a:bodyPr/>
          <a:lstStyle/>
          <a:p>
            <a:pPr lvl="0"/>
            <a:fld id="{329D5F07-A77B-44BD-9EF1-A0898009A670}" type="slidenum">
              <a:t>‹#›</a:t>
            </a:fld>
            <a:endParaRPr lang="en-GB"/>
          </a:p>
        </p:txBody>
      </p:sp>
    </p:spTree>
    <p:extLst>
      <p:ext uri="{BB962C8B-B14F-4D97-AF65-F5344CB8AC3E}">
        <p14:creationId xmlns:p14="http://schemas.microsoft.com/office/powerpoint/2010/main" val="39425574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lvl="0"/>
            <a:endParaRPr lang="en-GB"/>
          </a:p>
        </p:txBody>
      </p:sp>
      <p:sp>
        <p:nvSpPr>
          <p:cNvPr id="3" name="フッター プレースホルダー 2"/>
          <p:cNvSpPr>
            <a:spLocks noGrp="1"/>
          </p:cNvSpPr>
          <p:nvPr>
            <p:ph type="ftr" sz="quarter" idx="11"/>
          </p:nvPr>
        </p:nvSpPr>
        <p:spPr/>
        <p:txBody>
          <a:bodyPr/>
          <a:lstStyle/>
          <a:p>
            <a:pPr lvl="0"/>
            <a:endParaRPr lang="en-GB"/>
          </a:p>
        </p:txBody>
      </p:sp>
      <p:sp>
        <p:nvSpPr>
          <p:cNvPr id="4" name="スライド番号プレースホルダー 3"/>
          <p:cNvSpPr>
            <a:spLocks noGrp="1"/>
          </p:cNvSpPr>
          <p:nvPr>
            <p:ph type="sldNum" sz="quarter" idx="12"/>
          </p:nvPr>
        </p:nvSpPr>
        <p:spPr/>
        <p:txBody>
          <a:bodyPr/>
          <a:lstStyle/>
          <a:p>
            <a:pPr lvl="0"/>
            <a:fld id="{09140B60-A48A-4582-8E88-314FB07DC865}" type="slidenum">
              <a:t>‹#›</a:t>
            </a:fld>
            <a:endParaRPr lang="en-GB"/>
          </a:p>
        </p:txBody>
      </p:sp>
    </p:spTree>
    <p:extLst>
      <p:ext uri="{BB962C8B-B14F-4D97-AF65-F5344CB8AC3E}">
        <p14:creationId xmlns:p14="http://schemas.microsoft.com/office/powerpoint/2010/main" val="18260401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1625"/>
            <a:ext cx="3316288" cy="1279525"/>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lvl="0"/>
            <a:endParaRPr lang="en-GB"/>
          </a:p>
        </p:txBody>
      </p:sp>
      <p:sp>
        <p:nvSpPr>
          <p:cNvPr id="6" name="フッター プレースホルダー 5"/>
          <p:cNvSpPr>
            <a:spLocks noGrp="1"/>
          </p:cNvSpPr>
          <p:nvPr>
            <p:ph type="ftr" sz="quarter" idx="11"/>
          </p:nvPr>
        </p:nvSpPr>
        <p:spPr/>
        <p:txBody>
          <a:bodyPr/>
          <a:lstStyle/>
          <a:p>
            <a:pPr lvl="0"/>
            <a:endParaRPr lang="en-GB"/>
          </a:p>
        </p:txBody>
      </p:sp>
      <p:sp>
        <p:nvSpPr>
          <p:cNvPr id="7" name="スライド番号プレースホルダー 6"/>
          <p:cNvSpPr>
            <a:spLocks noGrp="1"/>
          </p:cNvSpPr>
          <p:nvPr>
            <p:ph type="sldNum" sz="quarter" idx="12"/>
          </p:nvPr>
        </p:nvSpPr>
        <p:spPr/>
        <p:txBody>
          <a:bodyPr/>
          <a:lstStyle/>
          <a:p>
            <a:pPr lvl="0"/>
            <a:fld id="{490384EF-C6D7-4CC5-940B-68CEA4274216}" type="slidenum">
              <a:t>‹#›</a:t>
            </a:fld>
            <a:endParaRPr lang="en-GB"/>
          </a:p>
        </p:txBody>
      </p:sp>
    </p:spTree>
    <p:extLst>
      <p:ext uri="{BB962C8B-B14F-4D97-AF65-F5344CB8AC3E}">
        <p14:creationId xmlns:p14="http://schemas.microsoft.com/office/powerpoint/2010/main" val="10505349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76438" y="5291138"/>
            <a:ext cx="6048375" cy="625475"/>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lvl="0"/>
            <a:endParaRPr lang="en-GB"/>
          </a:p>
        </p:txBody>
      </p:sp>
      <p:sp>
        <p:nvSpPr>
          <p:cNvPr id="6" name="フッター プレースホルダー 5"/>
          <p:cNvSpPr>
            <a:spLocks noGrp="1"/>
          </p:cNvSpPr>
          <p:nvPr>
            <p:ph type="ftr" sz="quarter" idx="11"/>
          </p:nvPr>
        </p:nvSpPr>
        <p:spPr/>
        <p:txBody>
          <a:bodyPr/>
          <a:lstStyle/>
          <a:p>
            <a:pPr lvl="0"/>
            <a:endParaRPr lang="en-GB"/>
          </a:p>
        </p:txBody>
      </p:sp>
      <p:sp>
        <p:nvSpPr>
          <p:cNvPr id="7" name="スライド番号プレースホルダー 6"/>
          <p:cNvSpPr>
            <a:spLocks noGrp="1"/>
          </p:cNvSpPr>
          <p:nvPr>
            <p:ph type="sldNum" sz="quarter" idx="12"/>
          </p:nvPr>
        </p:nvSpPr>
        <p:spPr/>
        <p:txBody>
          <a:bodyPr/>
          <a:lstStyle/>
          <a:p>
            <a:pPr lvl="0"/>
            <a:fld id="{2BBD27F1-F4D5-4D6D-9090-9DE25736D976}" type="slidenum">
              <a:t>‹#›</a:t>
            </a:fld>
            <a:endParaRPr lang="en-GB"/>
          </a:p>
        </p:txBody>
      </p:sp>
    </p:spTree>
    <p:extLst>
      <p:ext uri="{BB962C8B-B14F-4D97-AF65-F5344CB8AC3E}">
        <p14:creationId xmlns:p14="http://schemas.microsoft.com/office/powerpoint/2010/main" val="12228998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lvl="0"/>
            <a:endParaRPr lang="en-GB"/>
          </a:p>
        </p:txBody>
      </p:sp>
      <p:sp>
        <p:nvSpPr>
          <p:cNvPr id="5" name="フッター プレースホルダー 4"/>
          <p:cNvSpPr>
            <a:spLocks noGrp="1"/>
          </p:cNvSpPr>
          <p:nvPr>
            <p:ph type="ftr" sz="quarter" idx="11"/>
          </p:nvPr>
        </p:nvSpPr>
        <p:spPr/>
        <p:txBody>
          <a:bodyPr/>
          <a:lstStyle/>
          <a:p>
            <a:pPr lvl="0"/>
            <a:endParaRPr lang="en-GB"/>
          </a:p>
        </p:txBody>
      </p:sp>
      <p:sp>
        <p:nvSpPr>
          <p:cNvPr id="6" name="スライド番号プレースホルダー 5"/>
          <p:cNvSpPr>
            <a:spLocks noGrp="1"/>
          </p:cNvSpPr>
          <p:nvPr>
            <p:ph type="sldNum" sz="quarter" idx="12"/>
          </p:nvPr>
        </p:nvSpPr>
        <p:spPr/>
        <p:txBody>
          <a:bodyPr/>
          <a:lstStyle/>
          <a:p>
            <a:pPr lvl="0"/>
            <a:fld id="{C8E1BF60-AC65-4324-94E1-E3999E3ADBEF}" type="slidenum">
              <a:t>‹#›</a:t>
            </a:fld>
            <a:endParaRPr lang="en-GB"/>
          </a:p>
        </p:txBody>
      </p:sp>
    </p:spTree>
    <p:extLst>
      <p:ext uri="{BB962C8B-B14F-4D97-AF65-F5344CB8AC3E}">
        <p14:creationId xmlns:p14="http://schemas.microsoft.com/office/powerpoint/2010/main" val="31819207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308850" y="301625"/>
            <a:ext cx="226695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503238" y="301625"/>
            <a:ext cx="6653212"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lvl="0"/>
            <a:endParaRPr lang="en-GB"/>
          </a:p>
        </p:txBody>
      </p:sp>
      <p:sp>
        <p:nvSpPr>
          <p:cNvPr id="5" name="フッター プレースホルダー 4"/>
          <p:cNvSpPr>
            <a:spLocks noGrp="1"/>
          </p:cNvSpPr>
          <p:nvPr>
            <p:ph type="ftr" sz="quarter" idx="11"/>
          </p:nvPr>
        </p:nvSpPr>
        <p:spPr/>
        <p:txBody>
          <a:bodyPr/>
          <a:lstStyle/>
          <a:p>
            <a:pPr lvl="0"/>
            <a:endParaRPr lang="en-GB"/>
          </a:p>
        </p:txBody>
      </p:sp>
      <p:sp>
        <p:nvSpPr>
          <p:cNvPr id="6" name="スライド番号プレースホルダー 5"/>
          <p:cNvSpPr>
            <a:spLocks noGrp="1"/>
          </p:cNvSpPr>
          <p:nvPr>
            <p:ph type="sldNum" sz="quarter" idx="12"/>
          </p:nvPr>
        </p:nvSpPr>
        <p:spPr/>
        <p:txBody>
          <a:bodyPr/>
          <a:lstStyle/>
          <a:p>
            <a:pPr lvl="0"/>
            <a:fld id="{630EA720-2A94-463D-BFE0-07E0E222A2F1}" type="slidenum">
              <a:t>‹#›</a:t>
            </a:fld>
            <a:endParaRPr lang="en-GB"/>
          </a:p>
        </p:txBody>
      </p:sp>
    </p:spTree>
    <p:extLst>
      <p:ext uri="{BB962C8B-B14F-4D97-AF65-F5344CB8AC3E}">
        <p14:creationId xmlns:p14="http://schemas.microsoft.com/office/powerpoint/2010/main" val="33742992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55650" y="2347913"/>
            <a:ext cx="8569325" cy="1620837"/>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0DA0969-405D-48CC-BDC5-7EE4F88DD339}" type="slidenum">
              <a:t>‹#›</a:t>
            </a:fld>
            <a:endParaRPr kumimoji="1" lang="ja-JP" altLang="en-US"/>
          </a:p>
        </p:txBody>
      </p:sp>
    </p:spTree>
    <p:extLst>
      <p:ext uri="{BB962C8B-B14F-4D97-AF65-F5344CB8AC3E}">
        <p14:creationId xmlns:p14="http://schemas.microsoft.com/office/powerpoint/2010/main" val="3102236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BF9D6FE-2FD2-42D4-9328-338BBCDC5544}" type="slidenum">
              <a:t>‹#›</a:t>
            </a:fld>
            <a:endParaRPr kumimoji="1" lang="ja-JP" altLang="en-US"/>
          </a:p>
        </p:txBody>
      </p:sp>
    </p:spTree>
    <p:extLst>
      <p:ext uri="{BB962C8B-B14F-4D97-AF65-F5344CB8AC3E}">
        <p14:creationId xmlns:p14="http://schemas.microsoft.com/office/powerpoint/2010/main" val="2240330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96925" y="4857750"/>
            <a:ext cx="8567738" cy="15017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ED8E666-09E9-45B0-9C71-E763979F9174}" type="slidenum">
              <a:t>‹#›</a:t>
            </a:fld>
            <a:endParaRPr kumimoji="1" lang="ja-JP" altLang="en-US"/>
          </a:p>
        </p:txBody>
      </p:sp>
    </p:spTree>
    <p:extLst>
      <p:ext uri="{BB962C8B-B14F-4D97-AF65-F5344CB8AC3E}">
        <p14:creationId xmlns:p14="http://schemas.microsoft.com/office/powerpoint/2010/main" val="3366386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504825" y="1763713"/>
            <a:ext cx="4459288"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116513" y="1763713"/>
            <a:ext cx="4460875"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6B0DC7-2BEC-4D4E-BFC9-925A70CADA7A}" type="slidenum">
              <a:t>‹#›</a:t>
            </a:fld>
            <a:endParaRPr kumimoji="1" lang="ja-JP" altLang="en-US"/>
          </a:p>
        </p:txBody>
      </p:sp>
    </p:spTree>
    <p:extLst>
      <p:ext uri="{BB962C8B-B14F-4D97-AF65-F5344CB8AC3E}">
        <p14:creationId xmlns:p14="http://schemas.microsoft.com/office/powerpoint/2010/main" val="2495827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9D3611B-C215-4BB1-8837-F394B2206760}" type="slidenum">
              <a:t>‹#›</a:t>
            </a:fld>
            <a:endParaRPr kumimoji="1" lang="ja-JP" altLang="en-US"/>
          </a:p>
        </p:txBody>
      </p:sp>
    </p:spTree>
    <p:extLst>
      <p:ext uri="{BB962C8B-B14F-4D97-AF65-F5344CB8AC3E}">
        <p14:creationId xmlns:p14="http://schemas.microsoft.com/office/powerpoint/2010/main" val="536663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F0BCC7E-EE2D-492D-9468-A5BCD3539F9C}" type="slidenum">
              <a:t>‹#›</a:t>
            </a:fld>
            <a:endParaRPr kumimoji="1" lang="ja-JP" altLang="en-US"/>
          </a:p>
        </p:txBody>
      </p:sp>
    </p:spTree>
    <p:extLst>
      <p:ext uri="{BB962C8B-B14F-4D97-AF65-F5344CB8AC3E}">
        <p14:creationId xmlns:p14="http://schemas.microsoft.com/office/powerpoint/2010/main" val="2962557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C57DB8B-0123-4955-AAFF-1BBF51FA658A}" type="slidenum">
              <a:t>‹#›</a:t>
            </a:fld>
            <a:endParaRPr kumimoji="1" lang="ja-JP" altLang="en-US"/>
          </a:p>
        </p:txBody>
      </p:sp>
    </p:spTree>
    <p:extLst>
      <p:ext uri="{BB962C8B-B14F-4D97-AF65-F5344CB8AC3E}">
        <p14:creationId xmlns:p14="http://schemas.microsoft.com/office/powerpoint/2010/main" val="405167592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04825" y="301625"/>
            <a:ext cx="3316288" cy="1279525"/>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A30DF63-5A85-4FB5-89B0-50402008C242}" type="slidenum">
              <a:t>‹#›</a:t>
            </a:fld>
            <a:endParaRPr kumimoji="1" lang="ja-JP" altLang="en-US"/>
          </a:p>
        </p:txBody>
      </p:sp>
    </p:spTree>
    <p:extLst>
      <p:ext uri="{BB962C8B-B14F-4D97-AF65-F5344CB8AC3E}">
        <p14:creationId xmlns:p14="http://schemas.microsoft.com/office/powerpoint/2010/main" val="3462952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76438" y="5291138"/>
            <a:ext cx="6048375" cy="625475"/>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D3466A-5F43-4A7C-8FA6-B7C8C88B2E90}" type="slidenum">
              <a:t>‹#›</a:t>
            </a:fld>
            <a:endParaRPr kumimoji="1" lang="ja-JP" altLang="en-US"/>
          </a:p>
        </p:txBody>
      </p:sp>
    </p:spTree>
    <p:extLst>
      <p:ext uri="{BB962C8B-B14F-4D97-AF65-F5344CB8AC3E}">
        <p14:creationId xmlns:p14="http://schemas.microsoft.com/office/powerpoint/2010/main" val="12909444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DC7332-682A-474C-80FA-C49D546DE99A}" type="slidenum">
              <a:t>‹#›</a:t>
            </a:fld>
            <a:endParaRPr kumimoji="1" lang="ja-JP" altLang="en-US"/>
          </a:p>
        </p:txBody>
      </p:sp>
    </p:spTree>
    <p:extLst>
      <p:ext uri="{BB962C8B-B14F-4D97-AF65-F5344CB8AC3E}">
        <p14:creationId xmlns:p14="http://schemas.microsoft.com/office/powerpoint/2010/main" val="853855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310438" y="303213"/>
            <a:ext cx="2266950" cy="6450012"/>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504825" y="303213"/>
            <a:ext cx="6653213" cy="6450012"/>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BEB5497-670A-4A63-A52F-86E1A55DE9A4}" type="datetimeFigureOut">
              <a:rPr kumimoji="1" lang="ja-JP" altLang="en-US" smtClean="0"/>
              <a:t>2015/11/18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4F6969A-7CCF-4685-841A-A3D4CB9A6088}" type="slidenum">
              <a:t>‹#›</a:t>
            </a:fld>
            <a:endParaRPr kumimoji="1" lang="ja-JP" altLang="en-US"/>
          </a:p>
        </p:txBody>
      </p:sp>
    </p:spTree>
    <p:extLst>
      <p:ext uri="{BB962C8B-B14F-4D97-AF65-F5344CB8AC3E}">
        <p14:creationId xmlns:p14="http://schemas.microsoft.com/office/powerpoint/2010/main" val="3570019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2" name="タイトル プレースホルダー 1"/>
          <p:cNvSpPr txBox="1">
            <a:spLocks noGrp="1"/>
          </p:cNvSpPr>
          <p:nvPr>
            <p:ph type="title"/>
          </p:nvPr>
        </p:nvSpPr>
        <p:spPr>
          <a:xfrm>
            <a:off x="503999" y="30132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GB" altLang="ja-JP"/>
          </a:p>
        </p:txBody>
      </p:sp>
      <p:sp>
        <p:nvSpPr>
          <p:cNvPr id="3" name="テキスト プレースホルダー 2"/>
          <p:cNvSpPr txBox="1">
            <a:spLocks noGrp="1"/>
          </p:cNvSpPr>
          <p:nvPr>
            <p:ph type="body" idx="1"/>
          </p:nvPr>
        </p:nvSpPr>
        <p:spPr>
          <a:xfrm>
            <a:off x="503999" y="1769040"/>
            <a:ext cx="8870040" cy="4384800"/>
          </a:xfrm>
          <a:prstGeom prst="rect">
            <a:avLst/>
          </a:prstGeom>
          <a:noFill/>
          <a:ln>
            <a:noFill/>
          </a:ln>
        </p:spPr>
        <p:txBody>
          <a:bodyPr lIns="0" tIns="0" rIns="0" bIns="0"/>
          <a:lstStyle>
            <a:defPPr marL="432000" marR="0" lvl="0" indent="-324000">
              <a:spcBef>
                <a:spcPts val="0"/>
              </a:spcBef>
              <a:spcAft>
                <a:spcPts val="1414"/>
              </a:spcAft>
              <a:buSzPct val="45000"/>
              <a:buFont typeface="StarSymbol"/>
              <a:buNone/>
              <a:defRPr lang="en-GB" sz="3200" b="0" i="0" u="none" strike="noStrike" kern="1200">
                <a:ln>
                  <a:noFill/>
                </a:ln>
                <a:latin typeface="Arial" pitchFamily="18"/>
                <a:ea typeface="Droid Sans" pitchFamily="2"/>
                <a:cs typeface="FreeSans" pitchFamily="2"/>
              </a:defRPr>
            </a:defPPr>
            <a:lvl1pPr marL="432000" marR="0" lvl="0" indent="-324000">
              <a:spcBef>
                <a:spcPts val="0"/>
              </a:spcBef>
              <a:spcAft>
                <a:spcPts val="1414"/>
              </a:spcAft>
              <a:buSzPct val="45000"/>
              <a:buFont typeface="StarSymbol"/>
              <a:buChar char="●"/>
              <a:defRPr lang="en-GB" sz="3200" b="0" i="0" u="none" strike="noStrike" kern="1200">
                <a:ln>
                  <a:noFill/>
                </a:ln>
                <a:latin typeface="Arial" pitchFamily="18"/>
                <a:ea typeface="Droid Sans" pitchFamily="2"/>
                <a:cs typeface="FreeSans" pitchFamily="2"/>
              </a:defRPr>
            </a:lvl1pPr>
            <a:lvl2pPr marL="864000" marR="0" lvl="1" indent="-324000">
              <a:spcBef>
                <a:spcPts val="0"/>
              </a:spcBef>
              <a:spcAft>
                <a:spcPts val="1134"/>
              </a:spcAft>
              <a:buSzPct val="75000"/>
              <a:buFont typeface="StarSymbol"/>
              <a:buChar char="–"/>
              <a:defRPr lang="en-GB" sz="2800" b="0" i="0" u="none" strike="noStrike" kern="1200">
                <a:ln>
                  <a:noFill/>
                </a:ln>
                <a:latin typeface="Arial" pitchFamily="18"/>
                <a:ea typeface="Droid Sans" pitchFamily="2"/>
                <a:cs typeface="FreeSans" pitchFamily="2"/>
              </a:defRPr>
            </a:lvl2pPr>
            <a:lvl3pPr marL="1295999" marR="0" lvl="2" indent="-288000">
              <a:spcBef>
                <a:spcPts val="0"/>
              </a:spcBef>
              <a:spcAft>
                <a:spcPts val="850"/>
              </a:spcAft>
              <a:buSzPct val="45000"/>
              <a:buFont typeface="StarSymbol"/>
              <a:buChar char="●"/>
              <a:defRPr lang="en-GB" sz="2400" b="0" i="0" u="none" strike="noStrike" kern="1200">
                <a:ln>
                  <a:noFill/>
                </a:ln>
                <a:latin typeface="Arial" pitchFamily="18"/>
                <a:ea typeface="Droid Sans" pitchFamily="2"/>
                <a:cs typeface="FreeSans" pitchFamily="2"/>
              </a:defRPr>
            </a:lvl3pPr>
            <a:lvl4pPr marL="1728000" marR="0" lvl="3" indent="-216000">
              <a:spcBef>
                <a:spcPts val="0"/>
              </a:spcBef>
              <a:spcAft>
                <a:spcPts val="567"/>
              </a:spcAft>
              <a:buSzPct val="75000"/>
              <a:buFont typeface="StarSymbol"/>
              <a:buChar char="–"/>
              <a:defRPr lang="en-GB" sz="2000" b="0" i="0" u="none" strike="noStrike" kern="1200">
                <a:ln>
                  <a:noFill/>
                </a:ln>
                <a:latin typeface="Arial" pitchFamily="18"/>
                <a:ea typeface="Droid Sans" pitchFamily="2"/>
                <a:cs typeface="FreeSans" pitchFamily="2"/>
              </a:defRPr>
            </a:lvl4pPr>
            <a:lvl5pPr marL="2160000" marR="0" lvl="4" indent="-216000">
              <a:spcBef>
                <a:spcPts val="0"/>
              </a:spcBef>
              <a:spcAft>
                <a:spcPts val="283"/>
              </a:spcAft>
              <a:buSzPct val="45000"/>
              <a:buFont typeface="StarSymbol"/>
              <a:buChar char="●"/>
              <a:defRPr lang="en-GB" sz="2000" b="0" i="0" u="none" strike="noStrike" kern="1200">
                <a:ln>
                  <a:noFill/>
                </a:ln>
                <a:latin typeface="Arial" pitchFamily="18"/>
                <a:ea typeface="Droid Sans" pitchFamily="2"/>
                <a:cs typeface="FreeSans" pitchFamily="2"/>
              </a:defRPr>
            </a:lvl5pPr>
            <a:lvl6pPr marL="2592000" marR="0" lvl="5" indent="-216000">
              <a:spcBef>
                <a:spcPts val="0"/>
              </a:spcBef>
              <a:spcAft>
                <a:spcPts val="283"/>
              </a:spcAft>
              <a:buSzPct val="45000"/>
              <a:buFont typeface="StarSymbol"/>
              <a:buChar char="●"/>
              <a:defRPr lang="en-GB" sz="2000" b="0" i="0" u="none" strike="noStrike" kern="1200">
                <a:ln>
                  <a:noFill/>
                </a:ln>
                <a:latin typeface="Arial" pitchFamily="18"/>
                <a:ea typeface="Droid Sans" pitchFamily="2"/>
                <a:cs typeface="FreeSans" pitchFamily="2"/>
              </a:defRPr>
            </a:lvl6pPr>
            <a:lvl7pPr marL="3024000" marR="0" lvl="6" indent="-216000">
              <a:spcBef>
                <a:spcPts val="0"/>
              </a:spcBef>
              <a:spcAft>
                <a:spcPts val="283"/>
              </a:spcAft>
              <a:buSzPct val="45000"/>
              <a:buFont typeface="StarSymbol"/>
              <a:buChar char="●"/>
              <a:defRPr lang="en-GB" sz="2000" b="0" i="0" u="none" strike="noStrike" kern="1200">
                <a:ln>
                  <a:noFill/>
                </a:ln>
                <a:latin typeface="Arial" pitchFamily="18"/>
                <a:ea typeface="Droid Sans" pitchFamily="2"/>
                <a:cs typeface="FreeSans" pitchFamily="2"/>
              </a:defRPr>
            </a:lvl7pPr>
            <a:lvl8pPr marL="3456000" marR="0" lvl="7" indent="-216000">
              <a:spcBef>
                <a:spcPts val="0"/>
              </a:spcBef>
              <a:spcAft>
                <a:spcPts val="283"/>
              </a:spcAft>
              <a:buSzPct val="45000"/>
              <a:buFont typeface="StarSymbol"/>
              <a:buChar char="●"/>
              <a:defRPr lang="en-GB" sz="2000" b="0" i="0" u="none" strike="noStrike" kern="1200">
                <a:ln>
                  <a:noFill/>
                </a:ln>
                <a:latin typeface="Arial" pitchFamily="18"/>
                <a:ea typeface="Droid Sans" pitchFamily="2"/>
                <a:cs typeface="FreeSans" pitchFamily="2"/>
              </a:defRPr>
            </a:lvl8pPr>
            <a:lvl9pPr marL="3887999" marR="0" lvl="8" indent="-216000">
              <a:spcBef>
                <a:spcPts val="0"/>
              </a:spcBef>
              <a:spcAft>
                <a:spcPts val="283"/>
              </a:spcAft>
              <a:buSzPct val="45000"/>
              <a:buFont typeface="StarSymbol"/>
              <a:buChar char="●"/>
              <a:defRPr lang="en-GB" sz="2000" b="0" i="0" u="none" strike="noStrike" kern="1200">
                <a:ln>
                  <a:noFill/>
                </a:ln>
                <a:latin typeface="Arial" pitchFamily="18"/>
                <a:ea typeface="Droid Sans" pitchFamily="2"/>
                <a:cs typeface="FreeSans" pitchFamily="2"/>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GB" altLang="ja-JP"/>
          </a:p>
        </p:txBody>
      </p:sp>
      <p:sp>
        <p:nvSpPr>
          <p:cNvPr id="4" name="日付プレースホルダー 3"/>
          <p:cNvSpPr txBox="1">
            <a:spLocks noGrp="1"/>
          </p:cNvSpPr>
          <p:nvPr>
            <p:ph type="dt" sz="half" idx="2"/>
          </p:nvPr>
        </p:nvSpPr>
        <p:spPr>
          <a:xfrm>
            <a:off x="503999" y="6887160"/>
            <a:ext cx="2348280" cy="521280"/>
          </a:xfrm>
          <a:prstGeom prst="rect">
            <a:avLst/>
          </a:prstGeom>
          <a:noFill/>
          <a:ln>
            <a:noFill/>
          </a:ln>
        </p:spPr>
        <p:txBody>
          <a:bodyPr lIns="0" tIns="0" rIns="0" bIns="0" anchorCtr="0"/>
          <a:lstStyle>
            <a:lvl1pPr lvl="0" rtl="0" hangingPunct="0">
              <a:buNone/>
              <a:tabLst/>
              <a:defRPr lang="en-GB" sz="1400" kern="1200">
                <a:latin typeface="Times New Roman" pitchFamily="18"/>
                <a:ea typeface="DejaVu Sans" pitchFamily="2"/>
                <a:cs typeface="DejaVu Sans" pitchFamily="2"/>
              </a:defRPr>
            </a:lvl1pPr>
          </a:lstStyle>
          <a:p>
            <a:pPr lvl="0"/>
            <a:endParaRPr lang="en-GB"/>
          </a:p>
        </p:txBody>
      </p:sp>
      <p:sp>
        <p:nvSpPr>
          <p:cNvPr id="5" name="フッター プレースホルダー 4"/>
          <p:cNvSpPr txBox="1">
            <a:spLocks noGrp="1"/>
          </p:cNvSpPr>
          <p:nvPr>
            <p:ph type="ftr" sz="quarter" idx="3"/>
          </p:nvPr>
        </p:nvSpPr>
        <p:spPr>
          <a:xfrm>
            <a:off x="3447360" y="6887160"/>
            <a:ext cx="3195000" cy="521280"/>
          </a:xfrm>
          <a:prstGeom prst="rect">
            <a:avLst/>
          </a:prstGeom>
          <a:noFill/>
          <a:ln>
            <a:noFill/>
          </a:ln>
        </p:spPr>
        <p:txBody>
          <a:bodyPr lIns="0" tIns="0" rIns="0" bIns="0" anchorCtr="0"/>
          <a:lstStyle>
            <a:lvl1pPr lvl="0" algn="ctr" rtl="0" hangingPunct="0">
              <a:buNone/>
              <a:tabLst/>
              <a:defRPr lang="en-GB" sz="1400" kern="1200">
                <a:latin typeface="Times New Roman" pitchFamily="18"/>
                <a:ea typeface="DejaVu Sans" pitchFamily="2"/>
                <a:cs typeface="DejaVu Sans" pitchFamily="2"/>
              </a:defRPr>
            </a:lvl1pPr>
          </a:lstStyle>
          <a:p>
            <a:pPr lvl="0"/>
            <a:endParaRPr lang="en-GB"/>
          </a:p>
        </p:txBody>
      </p:sp>
      <p:sp>
        <p:nvSpPr>
          <p:cNvPr id="6" name="スライド番号プレースホルダー 5"/>
          <p:cNvSpPr txBox="1">
            <a:spLocks noGrp="1"/>
          </p:cNvSpPr>
          <p:nvPr>
            <p:ph type="sldNum" sz="quarter" idx="4"/>
          </p:nvPr>
        </p:nvSpPr>
        <p:spPr>
          <a:xfrm>
            <a:off x="7227360" y="6887160"/>
            <a:ext cx="2348280" cy="521280"/>
          </a:xfrm>
          <a:prstGeom prst="rect">
            <a:avLst/>
          </a:prstGeom>
          <a:noFill/>
          <a:ln>
            <a:noFill/>
          </a:ln>
        </p:spPr>
        <p:txBody>
          <a:bodyPr lIns="0" tIns="0" rIns="0" bIns="0" anchorCtr="0"/>
          <a:lstStyle>
            <a:lvl1pPr lvl="0" algn="r" rtl="0" hangingPunct="0">
              <a:buNone/>
              <a:tabLst/>
              <a:defRPr lang="en-GB" sz="1400" kern="1200">
                <a:latin typeface="Times New Roman" pitchFamily="18"/>
                <a:ea typeface="DejaVu Sans" pitchFamily="2"/>
                <a:cs typeface="DejaVu Sans" pitchFamily="2"/>
              </a:defRPr>
            </a:lvl1pPr>
          </a:lstStyle>
          <a:p>
            <a:pPr lvl="0"/>
            <a:fld id="{9A06F699-570D-413F-BFFB-7ED3C47E38A2}"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en-GB" altLang="ja-JP" sz="4400" b="0" i="0" u="none" strike="noStrike" kern="1200">
          <a:ln>
            <a:noFill/>
          </a:ln>
          <a:latin typeface="Arial" pitchFamily="18"/>
        </a:defRPr>
      </a:lvl1pPr>
    </p:titleStyle>
    <p:bodyStyle>
      <a:lvl1pPr marL="0" marR="0" indent="0" rtl="0" hangingPunct="0">
        <a:spcBef>
          <a:spcPts val="0"/>
        </a:spcBef>
        <a:spcAft>
          <a:spcPts val="1414"/>
        </a:spcAft>
        <a:tabLst/>
        <a:defRPr lang="en-GB" altLang="ja-JP" sz="3200" b="0" i="0" u="none" strike="noStrike" kern="1200">
          <a:ln>
            <a:noFill/>
          </a:ln>
          <a:latin typeface="Arial" pitchFamily="18"/>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04825" y="303213"/>
            <a:ext cx="9072563" cy="1258887"/>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04825" y="1763713"/>
            <a:ext cx="9072563" cy="498951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504825" y="7007225"/>
            <a:ext cx="2351088"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0BEB5497-670A-4A63-A52F-86E1A55DE9A4}" type="datetimeFigureOut">
              <a:rPr kumimoji="1" lang="ja-JP" altLang="en-US" smtClean="0"/>
              <a:t>2015/11/18</a:t>
            </a:fld>
            <a:endParaRPr kumimoji="1" lang="ja-JP" altLang="en-US"/>
          </a:p>
        </p:txBody>
      </p:sp>
      <p:sp>
        <p:nvSpPr>
          <p:cNvPr id="5" name="フッター プレースホルダー 4"/>
          <p:cNvSpPr>
            <a:spLocks noGrp="1"/>
          </p:cNvSpPr>
          <p:nvPr>
            <p:ph type="ftr" sz="quarter" idx="3"/>
          </p:nvPr>
        </p:nvSpPr>
        <p:spPr>
          <a:xfrm>
            <a:off x="3444875" y="7007225"/>
            <a:ext cx="3190875"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224713" y="7007225"/>
            <a:ext cx="2352675"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0204A724-FA7A-41F2-B80B-C000A8A26980}" type="slidenum">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svm"/><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6.svm"/><Relationship Id="rId5" Type="http://schemas.openxmlformats.org/officeDocument/2006/relationships/image" Target="../media/image5.svm"/><Relationship Id="rId4" Type="http://schemas.openxmlformats.org/officeDocument/2006/relationships/image" Target="../media/image4.svm"/></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15.gif"/></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t>The Japanese School System</a:t>
            </a:r>
          </a:p>
        </p:txBody>
      </p:sp>
      <p:sp>
        <p:nvSpPr>
          <p:cNvPr id="3" name="サブタイトル 2"/>
          <p:cNvSpPr txBox="1">
            <a:spLocks noGrp="1"/>
          </p:cNvSpPr>
          <p:nvPr>
            <p:ph type="subTitle" idx="4294967295"/>
          </p:nvPr>
        </p:nvSpPr>
        <p:spPr>
          <a:xfrm>
            <a:off x="503999" y="1769040"/>
            <a:ext cx="8870040" cy="438444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indent="0" algn="ctr"/>
            <a:endParaRPr lang="en-GB" altLang="ja-JP"/>
          </a:p>
        </p:txBody>
      </p:sp>
      <p:pic>
        <p:nvPicPr>
          <p:cNvPr id="4" name=""/>
          <p:cNvPicPr>
            <a:picLocks noChangeAspect="1"/>
          </p:cNvPicPr>
          <p:nvPr/>
        </p:nvPicPr>
        <p:blipFill>
          <a:blip r:embed="rId3">
            <a:lum/>
            <a:alphaModFix/>
          </a:blip>
          <a:srcRect/>
          <a:stretch>
            <a:fillRect/>
          </a:stretch>
        </p:blipFill>
        <p:spPr>
          <a:xfrm>
            <a:off x="1148400" y="1768320"/>
            <a:ext cx="7779600" cy="52876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Overview</a:t>
            </a:r>
          </a:p>
        </p:txBody>
      </p:sp>
      <p:sp>
        <p:nvSpPr>
          <p:cNvPr id="3" name="コンテンツ プレースホルダ 2"/>
          <p:cNvSpPr txBox="1">
            <a:spLocks noGrp="1"/>
          </p:cNvSpPr>
          <p:nvPr>
            <p:ph type="body" idx="4294967295"/>
          </p:nvPr>
        </p:nvSpPr>
        <p:spPr>
          <a:xfrm>
            <a:off x="515159" y="1874520"/>
            <a:ext cx="9071640" cy="525348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The Japanese Educational Sysytem</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The School Hierachy</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Teachers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Pupils and Students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English in Japan</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The Classroom and Team Teaching</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Why We're Here</a:t>
            </a:r>
          </a:p>
          <a:p>
            <a:pPr marL="0" lvl="0" indent="0" rtl="0">
              <a:spcBef>
                <a:spcPts val="300"/>
              </a:spcBef>
              <a:spcAft>
                <a:spcPts val="1417"/>
              </a:spcAft>
              <a:buNone/>
            </a:pPr>
            <a:endParaRPr lang="en-US" sz="2800">
              <a:latin typeface="Georgia" pitchFamily="18"/>
            </a:endParaRPr>
          </a:p>
          <a:p>
            <a:pPr marL="0" lvl="0" indent="0" rtl="0">
              <a:spcBef>
                <a:spcPts val="300"/>
              </a:spcBef>
              <a:spcAft>
                <a:spcPts val="1417"/>
              </a:spcAft>
              <a:buNone/>
            </a:pPr>
            <a:endParaRPr lang="en-US" sz="2800">
              <a:latin typeface="Georgia" pitchFamily="18"/>
            </a:endParaRPr>
          </a:p>
          <a:p>
            <a:pPr marL="0" lvl="0" indent="0" rtl="0">
              <a:spcBef>
                <a:spcPts val="300"/>
              </a:spcBef>
              <a:spcAft>
                <a:spcPts val="1417"/>
              </a:spcAft>
              <a:buNone/>
            </a:pPr>
            <a:endParaRPr lang="en-US" sz="2800">
              <a:latin typeface="Georgia" pitchFamily="18"/>
            </a:endParaRPr>
          </a:p>
          <a:p>
            <a:pPr marL="0" lvl="0" indent="0" rtl="0">
              <a:spcBef>
                <a:spcPts val="300"/>
              </a:spcBef>
              <a:spcAft>
                <a:spcPts val="1417"/>
              </a:spcAft>
              <a:buNone/>
            </a:pPr>
            <a:endParaRPr lang="en-US" sz="2800">
              <a:latin typeface="Georgia" pitchFamily="18"/>
            </a:endParaRP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6578315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Junior High Schools">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School Statistics</a:t>
            </a:r>
          </a:p>
        </p:txBody>
      </p:sp>
      <p:sp>
        <p:nvSpPr>
          <p:cNvPr id="3" name="コンテンツ プレースホルダ 2"/>
          <p:cNvSpPr txBox="1">
            <a:spLocks noGrp="1"/>
          </p:cNvSpPr>
          <p:nvPr>
            <p:ph type="body" idx="4294967295"/>
          </p:nvPr>
        </p:nvSpPr>
        <p:spPr>
          <a:xfrm>
            <a:off x="503999" y="1512000"/>
            <a:ext cx="9071640" cy="57348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Clr>
                <a:srgbClr val="000000"/>
              </a:buClr>
              <a:buSzPct val="100000"/>
              <a:buFont typeface="Georgia" pitchFamily="16"/>
              <a:buChar char="•"/>
            </a:pPr>
            <a:r>
              <a:rPr lang="en-US" sz="3200">
                <a:latin typeface="Georgia" pitchFamily="18"/>
              </a:rPr>
              <a:t>There are a total of 56,657 schools in Japan</a:t>
            </a:r>
          </a:p>
          <a:p>
            <a:pPr lvl="1" rtl="0"/>
            <a:r>
              <a:rPr lang="en-US" sz="3200">
                <a:latin typeface="Georgia" pitchFamily="18"/>
              </a:rPr>
              <a:t>~21,000 ES -&gt; 5,000 HS</a:t>
            </a:r>
          </a:p>
          <a:p>
            <a:pPr marL="0" lvl="0" indent="0" rtl="0">
              <a:spcBef>
                <a:spcPts val="300"/>
              </a:spcBef>
              <a:spcAft>
                <a:spcPts val="1417"/>
              </a:spcAft>
              <a:buClr>
                <a:srgbClr val="000000"/>
              </a:buClr>
              <a:buSzPct val="100000"/>
              <a:buFont typeface="Georgia" pitchFamily="16"/>
              <a:buChar char="•"/>
            </a:pPr>
            <a:r>
              <a:rPr lang="en-US" sz="3200">
                <a:latin typeface="Georgia" pitchFamily="18"/>
              </a:rPr>
              <a:t>95% are public schools.</a:t>
            </a:r>
          </a:p>
          <a:p>
            <a:pPr marL="0" lvl="0" indent="0" rtl="0">
              <a:spcBef>
                <a:spcPts val="300"/>
              </a:spcBef>
              <a:spcAft>
                <a:spcPts val="1417"/>
              </a:spcAft>
              <a:buClr>
                <a:srgbClr val="000000"/>
              </a:buClr>
              <a:buSzPct val="100000"/>
              <a:buFont typeface="Georgia" pitchFamily="16"/>
              <a:buChar char="•"/>
            </a:pPr>
            <a:r>
              <a:rPr lang="en-US" sz="3200">
                <a:latin typeface="Georgia" pitchFamily="18"/>
              </a:rPr>
              <a:t>&gt;99% are co-ed.</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0"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0"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0"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xit" fill="hold" nodeType="clickEffect">
                                  <p:stCondLst>
                                    <p:cond delay="0"/>
                                  </p:stCondLst>
                                  <p:childTnLst>
                                    <p:animEffect transition="out" filter="fade">
                                      <p:cBhvr>
                                        <p:cTn id="26" dur="500"/>
                                        <p:tgtEl>
                                          <p:spTgt spid="3">
                                            <p:txEl>
                                              <p:pRg st="1" end="1"/>
                                            </p:txEl>
                                          </p:spTgt>
                                        </p:tgtEl>
                                      </p:cBhvr>
                                    </p:animEffect>
                                    <p:set>
                                      <p:cBhvr>
                                        <p:cTn id="27" dur="0" fill="hold">
                                          <p:stCondLst>
                                            <p:cond delay="500"/>
                                          </p:stCondLst>
                                        </p:cTn>
                                        <p:tgtEl>
                                          <p:spTgt spid="3">
                                            <p:txEl>
                                              <p:pRg st="1" end="1"/>
                                            </p:txEl>
                                          </p:spTgt>
                                        </p:tgtEl>
                                        <p:attrNameLst>
                                          <p:attrName>style.visibility</p:attrName>
                                        </p:attrNameLst>
                                      </p:cBhvr>
                                      <p:to>
                                        <p:strVal val="hidden"/>
                                      </p:to>
                                    </p:set>
                                  </p:childTnLst>
                                </p:cTn>
                              </p:par>
                              <p:par>
                                <p:cTn id="28" presetClass="exit" fill="hold" nodeType="withEffect">
                                  <p:stCondLst>
                                    <p:cond delay="0"/>
                                  </p:stCondLst>
                                  <p:childTnLst>
                                    <p:animEffect transition="out" filter="fade">
                                      <p:cBhvr>
                                        <p:cTn id="29" dur="500"/>
                                        <p:tgtEl>
                                          <p:spTgt spid="3">
                                            <p:txEl>
                                              <p:pRg st="2" end="2"/>
                                            </p:txEl>
                                          </p:spTgt>
                                        </p:tgtEl>
                                      </p:cBhvr>
                                    </p:animEffect>
                                    <p:set>
                                      <p:cBhvr>
                                        <p:cTn id="30" dur="0" fill="hold">
                                          <p:stCondLst>
                                            <p:cond delay="500"/>
                                          </p:stCondLst>
                                        </p:cTn>
                                        <p:tgtEl>
                                          <p:spTgt spid="3">
                                            <p:txEl>
                                              <p:pRg st="2" end="2"/>
                                            </p:txEl>
                                          </p:spTgt>
                                        </p:tgtEl>
                                        <p:attrNameLst>
                                          <p:attrName>style.visibility</p:attrName>
                                        </p:attrNameLst>
                                      </p:cBhvr>
                                      <p:to>
                                        <p:strVal val="hidden"/>
                                      </p:to>
                                    </p:set>
                                  </p:childTnLst>
                                </p:cTn>
                              </p:par>
                              <p:par>
                                <p:cTn id="31" presetClass="exit" fill="hold" nodeType="withEffect">
                                  <p:stCondLst>
                                    <p:cond delay="0"/>
                                  </p:stCondLst>
                                  <p:childTnLst>
                                    <p:animEffect transition="out" filter="fade">
                                      <p:cBhvr>
                                        <p:cTn id="32" dur="500"/>
                                        <p:tgtEl>
                                          <p:spTgt spid="3">
                                            <p:txEl>
                                              <p:pRg st="3" end="3"/>
                                            </p:txEl>
                                          </p:spTgt>
                                        </p:tgtEl>
                                      </p:cBhvr>
                                    </p:animEffect>
                                    <p:set>
                                      <p:cBhvr>
                                        <p:cTn id="33" dur="0" fill="hold">
                                          <p:stCondLst>
                                            <p:cond delay="500"/>
                                          </p:stCondLst>
                                        </p:cTn>
                                        <p:tgtEl>
                                          <p:spTgt spid="3">
                                            <p:txEl>
                                              <p:pRg st="3" end="3"/>
                                            </p:txEl>
                                          </p:spTgt>
                                        </p:tgtEl>
                                        <p:attrNameLst>
                                          <p:attrName>style.visibility</p:attrName>
                                        </p:attrNameLst>
                                      </p:cBhvr>
                                      <p:to>
                                        <p:strVal val="hidden"/>
                                      </p:to>
                                    </p:set>
                                  </p:childTnLst>
                                </p:cTn>
                              </p:par>
                              <p:par>
                                <p:cTn id="34" presetClass="exit" fill="hold" nodeType="withEffect">
                                  <p:stCondLst>
                                    <p:cond delay="0"/>
                                  </p:stCondLst>
                                  <p:childTnLst>
                                    <p:animEffect transition="out" filter="fade">
                                      <p:cBhvr>
                                        <p:cTn id="35" dur="500"/>
                                        <p:tgtEl>
                                          <p:spTgt spid="3">
                                            <p:txEl>
                                              <p:pRg st="4" end="4"/>
                                            </p:txEl>
                                          </p:spTgt>
                                        </p:tgtEl>
                                      </p:cBhvr>
                                    </p:animEffect>
                                    <p:set>
                                      <p:cBhvr>
                                        <p:cTn id="36" dur="0" fill="hold">
                                          <p:stCondLst>
                                            <p:cond delay="50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School Statistics</a:t>
            </a:r>
          </a:p>
        </p:txBody>
      </p:sp>
      <p:sp>
        <p:nvSpPr>
          <p:cNvPr id="3" name="コンテンツ プレースホルダ 2"/>
          <p:cNvSpPr txBox="1">
            <a:spLocks noGrp="1"/>
          </p:cNvSpPr>
          <p:nvPr>
            <p:ph type="body" idx="4294967295"/>
          </p:nvPr>
        </p:nvSpPr>
        <p:spPr>
          <a:xfrm>
            <a:off x="503999" y="1512000"/>
            <a:ext cx="9071640" cy="57348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endParaRPr lang="en-US" sz="3200">
              <a:latin typeface="Georgia" pitchFamily="18"/>
            </a:endParaRPr>
          </a:p>
          <a:p>
            <a:pPr marL="0" lvl="0" indent="0" rtl="0">
              <a:spcBef>
                <a:spcPts val="300"/>
              </a:spcBef>
              <a:spcAft>
                <a:spcPts val="1417"/>
              </a:spcAft>
              <a:buNone/>
            </a:pPr>
            <a:r>
              <a:rPr lang="en-US" sz="3200">
                <a:latin typeface="Georgia" pitchFamily="18"/>
              </a:rPr>
              <a:t>Class sizes are significantly larger than other</a:t>
            </a:r>
          </a:p>
          <a:p>
            <a:pPr marL="0" lvl="0" indent="0" rtl="0">
              <a:spcBef>
                <a:spcPts val="300"/>
              </a:spcBef>
              <a:spcAft>
                <a:spcPts val="1417"/>
              </a:spcAft>
              <a:buNone/>
            </a:pPr>
            <a:r>
              <a:rPr lang="en-US" sz="3200">
                <a:latin typeface="Georgia" pitchFamily="18"/>
              </a:rPr>
              <a:t>countries.</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pic>
        <p:nvPicPr>
          <p:cNvPr id="5" name=""/>
          <p:cNvPicPr>
            <a:picLocks noChangeAspect="1"/>
          </p:cNvPicPr>
          <p:nvPr/>
        </p:nvPicPr>
        <p:blipFill>
          <a:blip r:embed="rId4">
            <a:lum/>
            <a:alphaModFix/>
          </a:blip>
          <a:srcRect/>
          <a:stretch>
            <a:fillRect/>
          </a:stretch>
        </p:blipFill>
        <p:spPr>
          <a:xfrm>
            <a:off x="1334160" y="1944000"/>
            <a:ext cx="6873840" cy="4031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fill="hold" nodeType="clickEffect">
                                  <p:stCondLst>
                                    <p:cond delay="0"/>
                                  </p:stCondLst>
                                  <p:childTnLst>
                                    <p:set>
                                      <p:cBhvr>
                                        <p:cTn id="12" dur="0"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Class="entr" fill="hold" nodeType="withEffect">
                                  <p:stCondLst>
                                    <p:cond delay="0"/>
                                  </p:stCondLst>
                                  <p:childTnLst>
                                    <p:set>
                                      <p:cBhvr>
                                        <p:cTn id="15" dur="0"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The School Hierachy</a:t>
            </a:r>
          </a:p>
        </p:txBody>
      </p:sp>
      <p:sp>
        <p:nvSpPr>
          <p:cNvPr id="3" name="コンテンツ プレースホルダ 2"/>
          <p:cNvSpPr txBox="1">
            <a:spLocks noGrp="1"/>
          </p:cNvSpPr>
          <p:nvPr>
            <p:ph type="body" idx="4294967295"/>
          </p:nvPr>
        </p:nvSpPr>
        <p:spPr>
          <a:xfrm>
            <a:off x="3816000" y="1655999"/>
            <a:ext cx="2304000" cy="7200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r>
              <a:rPr lang="en-US" sz="2800">
                <a:latin typeface="Georgia" pitchFamily="18"/>
              </a:rPr>
              <a:t>Kocho Sensei</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
        <p:nvSpPr>
          <p:cNvPr id="5" name="コンテンツ プレースホルダ 2"/>
          <p:cNvSpPr txBox="1">
            <a:spLocks noGrp="1"/>
          </p:cNvSpPr>
          <p:nvPr>
            <p:ph type="body" idx="4294967295"/>
          </p:nvPr>
        </p:nvSpPr>
        <p:spPr>
          <a:xfrm>
            <a:off x="2808000" y="2880000"/>
            <a:ext cx="4896000" cy="25200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r>
              <a:rPr lang="en-US" sz="2800">
                <a:latin typeface="Georgia" pitchFamily="18"/>
              </a:rPr>
              <a:t>Fukukocho / Kyoto Sensei</a:t>
            </a:r>
          </a:p>
        </p:txBody>
      </p:sp>
      <p:sp>
        <p:nvSpPr>
          <p:cNvPr id="6" name="コンテンツ プレースホルダ 2"/>
          <p:cNvSpPr txBox="1">
            <a:spLocks noGrp="1"/>
          </p:cNvSpPr>
          <p:nvPr>
            <p:ph type="body" idx="4294967295"/>
          </p:nvPr>
        </p:nvSpPr>
        <p:spPr>
          <a:xfrm>
            <a:off x="3671999" y="3960000"/>
            <a:ext cx="2520000" cy="5760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r>
              <a:rPr lang="en-US" sz="2800">
                <a:latin typeface="Georgia" pitchFamily="18"/>
              </a:rPr>
              <a:t>Kyoumubucho</a:t>
            </a:r>
          </a:p>
        </p:txBody>
      </p:sp>
      <p:sp>
        <p:nvSpPr>
          <p:cNvPr id="7" name="コンテンツ プレースホルダ 2"/>
          <p:cNvSpPr txBox="1">
            <a:spLocks noGrp="1"/>
          </p:cNvSpPr>
          <p:nvPr>
            <p:ph type="body" idx="4294967295"/>
          </p:nvPr>
        </p:nvSpPr>
        <p:spPr>
          <a:xfrm>
            <a:off x="6120000" y="4752000"/>
            <a:ext cx="3024000" cy="6480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algn="ctr" rtl="0">
              <a:spcBef>
                <a:spcPts val="300"/>
              </a:spcBef>
              <a:spcAft>
                <a:spcPts val="1417"/>
              </a:spcAft>
              <a:buNone/>
            </a:pPr>
            <a:r>
              <a:rPr lang="en-US" sz="2800">
                <a:latin typeface="Georgia" pitchFamily="18"/>
              </a:rPr>
              <a:t>Bucho / Shunin</a:t>
            </a:r>
          </a:p>
        </p:txBody>
      </p:sp>
      <p:sp>
        <p:nvSpPr>
          <p:cNvPr id="8" name="コンテンツ プレースホルダ 2"/>
          <p:cNvSpPr txBox="1">
            <a:spLocks noGrp="1"/>
          </p:cNvSpPr>
          <p:nvPr>
            <p:ph type="body" idx="4294967295"/>
          </p:nvPr>
        </p:nvSpPr>
        <p:spPr>
          <a:xfrm>
            <a:off x="5472000" y="6048000"/>
            <a:ext cx="1224000" cy="503999"/>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algn="ctr" rtl="0">
              <a:spcBef>
                <a:spcPts val="300"/>
              </a:spcBef>
              <a:spcAft>
                <a:spcPts val="1417"/>
              </a:spcAft>
              <a:buNone/>
            </a:pPr>
            <a:r>
              <a:rPr lang="en-US" sz="2800">
                <a:latin typeface="Georgia" pitchFamily="18"/>
              </a:rPr>
              <a:t>Sensei</a:t>
            </a:r>
          </a:p>
        </p:txBody>
      </p:sp>
      <p:sp>
        <p:nvSpPr>
          <p:cNvPr id="9" name="コンテンツ プレースホルダ 2"/>
          <p:cNvSpPr txBox="1">
            <a:spLocks noGrp="1"/>
          </p:cNvSpPr>
          <p:nvPr>
            <p:ph type="body" idx="4294967295"/>
          </p:nvPr>
        </p:nvSpPr>
        <p:spPr>
          <a:xfrm>
            <a:off x="8063999" y="6048000"/>
            <a:ext cx="1655999" cy="57600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algn="ctr" rtl="0">
              <a:spcBef>
                <a:spcPts val="300"/>
              </a:spcBef>
              <a:spcAft>
                <a:spcPts val="1417"/>
              </a:spcAft>
              <a:buNone/>
            </a:pPr>
            <a:r>
              <a:rPr lang="en-US" sz="2800">
                <a:latin typeface="Georgia" pitchFamily="18"/>
              </a:rPr>
              <a:t>Tantosha</a:t>
            </a:r>
          </a:p>
        </p:txBody>
      </p:sp>
      <p:sp>
        <p:nvSpPr>
          <p:cNvPr id="10" name="コンテンツ プレースホルダ 2"/>
          <p:cNvSpPr txBox="1">
            <a:spLocks noGrp="1"/>
          </p:cNvSpPr>
          <p:nvPr>
            <p:ph type="body" idx="4294967295"/>
          </p:nvPr>
        </p:nvSpPr>
        <p:spPr>
          <a:xfrm>
            <a:off x="6912000" y="6912000"/>
            <a:ext cx="1224000" cy="503999"/>
          </a:xfrm>
          <a:noFill/>
          <a:ln w="36000">
            <a:solidFill>
              <a:srgbClr val="000000"/>
            </a:solidFill>
            <a:custDash>
              <a:ds d="0" sp="0"/>
            </a:custDash>
          </a:ln>
        </p:spPr>
        <p:txBody>
          <a:bodyPr lIns="18000" tIns="18000" rIns="18000" bIns="18000"/>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lvl="0" algn="ctr" rtl="0">
              <a:buNone/>
            </a:pPr>
            <a:r>
              <a:rPr lang="en-US">
                <a:latin typeface="" pitchFamily="18"/>
              </a:rPr>
              <a:t>You</a:t>
            </a:r>
          </a:p>
        </p:txBody>
      </p:sp>
      <p:sp>
        <p:nvSpPr>
          <p:cNvPr id="11" name="コンテンツ プレースホルダ 2"/>
          <p:cNvSpPr txBox="1">
            <a:spLocks noGrp="1"/>
          </p:cNvSpPr>
          <p:nvPr>
            <p:ph type="body" idx="4294967295"/>
          </p:nvPr>
        </p:nvSpPr>
        <p:spPr>
          <a:xfrm>
            <a:off x="1368000" y="4968000"/>
            <a:ext cx="2376000" cy="1800000"/>
          </a:xfrm>
          <a:noFill/>
          <a:ln w="36000">
            <a:solidFill>
              <a:srgbClr val="000000"/>
            </a:solidFill>
            <a:custDash>
              <a:ds d="254000" sp="100000"/>
            </a:custDash>
          </a:ln>
        </p:spPr>
        <p:txBody>
          <a:bodyPr wrap="square" lIns="108000" tIns="63000" rIns="108000" bIns="63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algn="ctr" rtl="0">
              <a:spcBef>
                <a:spcPts val="300"/>
              </a:spcBef>
              <a:spcAft>
                <a:spcPts val="1417"/>
              </a:spcAft>
              <a:buNone/>
            </a:pPr>
            <a:r>
              <a:rPr lang="en-US" sz="2800">
                <a:latin typeface="Georgia" pitchFamily="18"/>
              </a:rPr>
              <a:t>Jimubucho</a:t>
            </a:r>
          </a:p>
          <a:p>
            <a:pPr marL="0" lvl="0" indent="0" algn="ctr" rtl="0">
              <a:spcBef>
                <a:spcPts val="300"/>
              </a:spcBef>
              <a:spcAft>
                <a:spcPts val="1417"/>
              </a:spcAft>
              <a:buNone/>
            </a:pPr>
            <a:endParaRPr lang="en-US" sz="2800">
              <a:latin typeface="Georgia" pitchFamily="18"/>
            </a:endParaRPr>
          </a:p>
          <a:p>
            <a:pPr marL="0" lvl="0" indent="0" algn="ctr" rtl="0">
              <a:spcBef>
                <a:spcPts val="300"/>
              </a:spcBef>
              <a:spcAft>
                <a:spcPts val="1417"/>
              </a:spcAft>
              <a:buNone/>
            </a:pPr>
            <a:r>
              <a:rPr lang="en-US" sz="2800">
                <a:latin typeface="Georgia" pitchFamily="18"/>
              </a:rPr>
              <a:t>Jimushokuin</a:t>
            </a:r>
          </a:p>
        </p:txBody>
      </p:sp>
      <p:sp>
        <p:nvSpPr>
          <p:cNvPr id="12" name="直線コネクタ 11"/>
          <p:cNvSpPr/>
          <p:nvPr/>
        </p:nvSpPr>
        <p:spPr>
          <a:xfrm>
            <a:off x="4968000" y="2160000"/>
            <a:ext cx="0" cy="720000"/>
          </a:xfrm>
          <a:prstGeom prst="line">
            <a:avLst/>
          </a:prstGeom>
          <a:noFill/>
          <a:ln w="72000">
            <a:solidFill>
              <a:srgbClr val="000000"/>
            </a:solidFill>
            <a:prstDash val="solid"/>
            <a:tailEnd type="arrow"/>
          </a:ln>
        </p:spPr>
        <p:txBody>
          <a:bodyPr vert="horz" wrap="none" lIns="126000" tIns="81000" rIns="126000" bIns="81000" anchor="ctr" anchorCtr="0"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Droid Sans" pitchFamily="2"/>
              <a:cs typeface="FreeSans" pitchFamily="2"/>
            </a:endParaRPr>
          </a:p>
        </p:txBody>
      </p:sp>
      <p:sp>
        <p:nvSpPr>
          <p:cNvPr id="13" name="直線コネクタ 12"/>
          <p:cNvSpPr/>
          <p:nvPr/>
        </p:nvSpPr>
        <p:spPr>
          <a:xfrm>
            <a:off x="4968000" y="3384000"/>
            <a:ext cx="0" cy="720000"/>
          </a:xfrm>
          <a:prstGeom prst="line">
            <a:avLst/>
          </a:prstGeom>
          <a:noFill/>
          <a:ln w="72000">
            <a:solidFill>
              <a:srgbClr val="000000"/>
            </a:solidFill>
            <a:prstDash val="solid"/>
            <a:tailEnd type="arrow"/>
          </a:ln>
        </p:spPr>
        <p:txBody>
          <a:bodyPr vert="horz" wrap="none" lIns="126000" tIns="81000" rIns="126000" bIns="81000" anchor="ctr" anchorCtr="0"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Droid Sans" pitchFamily="2"/>
              <a:cs typeface="FreeSans" pitchFamily="2"/>
            </a:endParaRPr>
          </a:p>
        </p:txBody>
      </p:sp>
      <p:cxnSp>
        <p:nvCxnSpPr>
          <p:cNvPr id="14" name="カギ線コネクタ 13"/>
          <p:cNvCxnSpPr/>
          <p:nvPr/>
        </p:nvCxnSpPr>
        <p:spPr>
          <a:xfrm>
            <a:off x="6192000" y="4248000"/>
            <a:ext cx="1440000" cy="504000"/>
          </a:xfrm>
          <a:prstGeom prst="bentConnector3">
            <a:avLst/>
          </a:prstGeom>
          <a:noFill/>
          <a:ln w="72000">
            <a:solidFill>
              <a:srgbClr val="000000"/>
            </a:solidFill>
            <a:prstDash val="solid"/>
            <a:tailEnd type="arrow"/>
          </a:ln>
        </p:spPr>
      </p:cxnSp>
      <p:cxnSp>
        <p:nvCxnSpPr>
          <p:cNvPr id="15" name="カギ線コネクタ 14"/>
          <p:cNvCxnSpPr/>
          <p:nvPr/>
        </p:nvCxnSpPr>
        <p:spPr>
          <a:xfrm rot="10800000" flipV="1">
            <a:off x="2556002" y="4248000"/>
            <a:ext cx="1115999" cy="720000"/>
          </a:xfrm>
          <a:prstGeom prst="bentConnector3">
            <a:avLst/>
          </a:prstGeom>
          <a:noFill/>
          <a:ln w="72000">
            <a:solidFill>
              <a:srgbClr val="000000"/>
            </a:solidFill>
            <a:prstDash val="solid"/>
            <a:tailEnd type="arrow"/>
          </a:ln>
        </p:spPr>
      </p:cxnSp>
      <p:sp>
        <p:nvSpPr>
          <p:cNvPr id="16" name="直線コネクタ 15"/>
          <p:cNvSpPr/>
          <p:nvPr/>
        </p:nvSpPr>
        <p:spPr>
          <a:xfrm>
            <a:off x="2520000" y="5544000"/>
            <a:ext cx="0" cy="719999"/>
          </a:xfrm>
          <a:prstGeom prst="line">
            <a:avLst/>
          </a:prstGeom>
          <a:noFill/>
          <a:ln w="72000">
            <a:solidFill>
              <a:srgbClr val="000000"/>
            </a:solidFill>
            <a:prstDash val="solid"/>
            <a:tailEnd type="arrow"/>
          </a:ln>
        </p:spPr>
        <p:txBody>
          <a:bodyPr vert="horz" wrap="none" lIns="126000" tIns="81000" rIns="126000" bIns="81000" anchor="ctr" anchorCtr="0"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Droid Sans" pitchFamily="2"/>
              <a:cs typeface="FreeSans" pitchFamily="2"/>
            </a:endParaRPr>
          </a:p>
        </p:txBody>
      </p:sp>
      <p:cxnSp>
        <p:nvCxnSpPr>
          <p:cNvPr id="17" name="カギ線コネクタ 16"/>
          <p:cNvCxnSpPr/>
          <p:nvPr/>
        </p:nvCxnSpPr>
        <p:spPr>
          <a:xfrm rot="10800000" flipV="1">
            <a:off x="6084001" y="5400000"/>
            <a:ext cx="1548001" cy="648000"/>
          </a:xfrm>
          <a:prstGeom prst="bentConnector3">
            <a:avLst/>
          </a:prstGeom>
          <a:noFill/>
          <a:ln w="72000">
            <a:solidFill>
              <a:srgbClr val="000000"/>
            </a:solidFill>
            <a:prstDash val="solid"/>
            <a:tailEnd type="arrow"/>
          </a:ln>
        </p:spPr>
      </p:cxnSp>
      <p:sp>
        <p:nvSpPr>
          <p:cNvPr id="18" name="直線コネクタ 17"/>
          <p:cNvSpPr/>
          <p:nvPr/>
        </p:nvSpPr>
        <p:spPr>
          <a:xfrm>
            <a:off x="6696000" y="6263999"/>
            <a:ext cx="1440000" cy="0"/>
          </a:xfrm>
          <a:prstGeom prst="line">
            <a:avLst/>
          </a:prstGeom>
          <a:noFill/>
          <a:ln w="72000">
            <a:solidFill>
              <a:srgbClr val="000000"/>
            </a:solidFill>
            <a:prstDash val="solid"/>
            <a:headEnd type="arrow"/>
            <a:tailEnd type="arrow"/>
          </a:ln>
        </p:spPr>
        <p:txBody>
          <a:bodyPr vert="horz" wrap="none" lIns="126000" tIns="81000" rIns="126000" bIns="81000" anchor="ctr" anchorCtr="0" compatLnSpc="0"/>
          <a:lstStyle/>
          <a:p>
            <a:pPr marL="0" marR="0" lvl="0" indent="0" rtl="0" hangingPunct="0">
              <a:lnSpc>
                <a:spcPct val="100000"/>
              </a:lnSpc>
              <a:spcBef>
                <a:spcPts val="0"/>
              </a:spcBef>
              <a:spcAft>
                <a:spcPts val="0"/>
              </a:spcAft>
              <a:buNone/>
              <a:tabLst/>
            </a:pPr>
            <a:endParaRPr lang="en-GB" sz="1800" b="0" i="0" u="none" strike="noStrike" kern="1200">
              <a:ln>
                <a:noFill/>
              </a:ln>
              <a:latin typeface="Arial" pitchFamily="18"/>
              <a:ea typeface="Droid Sans" pitchFamily="2"/>
              <a:cs typeface="FreeSans" pitchFamily="2"/>
            </a:endParaRPr>
          </a:p>
        </p:txBody>
      </p:sp>
      <p:cxnSp>
        <p:nvCxnSpPr>
          <p:cNvPr id="19" name="カギ線コネクタ 18"/>
          <p:cNvCxnSpPr/>
          <p:nvPr/>
        </p:nvCxnSpPr>
        <p:spPr>
          <a:xfrm rot="10800000" flipV="1">
            <a:off x="8136000" y="6623999"/>
            <a:ext cx="756000" cy="540000"/>
          </a:xfrm>
          <a:prstGeom prst="bentConnector3">
            <a:avLst/>
          </a:prstGeom>
          <a:noFill/>
          <a:ln w="72000">
            <a:solidFill>
              <a:srgbClr val="000000"/>
            </a:solidFill>
            <a:prstDash val="solid"/>
            <a:tailEnd type="arrow"/>
          </a:ln>
        </p:spPr>
      </p:cxn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grpId="0" nodeType="clickEffect">
                                  <p:stCondLst>
                                    <p:cond delay="0"/>
                                  </p:stCondLst>
                                  <p:childTnLst>
                                    <p:set>
                                      <p:cBhvr>
                                        <p:cTn id="11" dur="0"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Class="entr"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strVal val="0"/>
                                          </p:val>
                                        </p:tav>
                                        <p:tav tm="100000">
                                          <p:val>
                                            <p:strVal val="#ppt_w"/>
                                          </p:val>
                                        </p:tav>
                                      </p:tavLst>
                                    </p:anim>
                                    <p:anim calcmode="lin" valueType="num">
                                      <p:cBhvr>
                                        <p:cTn id="16" dur="500" fill="hold"/>
                                        <p:tgtEl>
                                          <p:spTgt spid="12"/>
                                        </p:tgtEl>
                                        <p:attrNameLst>
                                          <p:attrName>ppt_h</p:attrName>
                                        </p:attrNameLst>
                                      </p:cBhvr>
                                      <p:tavLst>
                                        <p:tav tm="0">
                                          <p:val>
                                            <p:str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grpId="1" nodeType="clickEffect">
                                  <p:stCondLst>
                                    <p:cond delay="0"/>
                                  </p:stCondLst>
                                  <p:childTnLst>
                                    <p:set>
                                      <p:cBhvr>
                                        <p:cTn id="21" dur="0"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par>
                                <p:cTn id="23" presetClass="entr"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strVal val="0"/>
                                          </p:val>
                                        </p:tav>
                                        <p:tav tm="100000">
                                          <p:val>
                                            <p:strVal val="#ppt_w"/>
                                          </p:val>
                                        </p:tav>
                                      </p:tavLst>
                                    </p:anim>
                                    <p:anim calcmode="lin" valueType="num">
                                      <p:cBhvr>
                                        <p:cTn id="26" dur="500" fill="hold"/>
                                        <p:tgtEl>
                                          <p:spTgt spid="13"/>
                                        </p:tgtEl>
                                        <p:attrNameLst>
                                          <p:attrName>ppt_h</p:attrName>
                                        </p:attrNameLst>
                                      </p:cBhvr>
                                      <p:tavLst>
                                        <p:tav tm="0">
                                          <p:val>
                                            <p:strVal val="0"/>
                                          </p:val>
                                        </p:tav>
                                        <p:tav tm="100000">
                                          <p:val>
                                            <p:strVal val="#ppt_h"/>
                                          </p:val>
                                        </p:tav>
                                      </p:tavLst>
                                    </p:anim>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0"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Class="entr"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strVal val="0"/>
                                          </p:val>
                                        </p:tav>
                                        <p:tav tm="100000">
                                          <p:val>
                                            <p:strVal val="#ppt_w"/>
                                          </p:val>
                                        </p:tav>
                                      </p:tavLst>
                                    </p:anim>
                                    <p:anim calcmode="lin" valueType="num">
                                      <p:cBhvr>
                                        <p:cTn id="36" dur="500" fill="hold"/>
                                        <p:tgtEl>
                                          <p:spTgt spid="15"/>
                                        </p:tgtEl>
                                        <p:attrNameLst>
                                          <p:attrName>ppt_h</p:attrName>
                                        </p:attrNameLst>
                                      </p:cBhvr>
                                      <p:tavLst>
                                        <p:tav tm="0">
                                          <p:val>
                                            <p:strVal val="0"/>
                                          </p:val>
                                        </p:tav>
                                        <p:tav tm="100000">
                                          <p:val>
                                            <p:strVal val="#ppt_h"/>
                                          </p:val>
                                        </p:tav>
                                      </p:tavLst>
                                    </p:anim>
                                    <p:animEffect transition="in" filter="fade">
                                      <p:cBhvr>
                                        <p:cTn id="37" dur="500"/>
                                        <p:tgtEl>
                                          <p:spTgt spid="15"/>
                                        </p:tgtEl>
                                      </p:cBhvr>
                                    </p:animEffect>
                                  </p:childTnLst>
                                </p:cTn>
                              </p:par>
                              <p:par>
                                <p:cTn id="38" presetClass="entr"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0"/>
                                          </p:val>
                                        </p:tav>
                                        <p:tav tm="100000">
                                          <p:val>
                                            <p:strVal val="#ppt_w"/>
                                          </p:val>
                                        </p:tav>
                                      </p:tavLst>
                                    </p:anim>
                                    <p:anim calcmode="lin" valueType="num">
                                      <p:cBhvr>
                                        <p:cTn id="41" dur="500" fill="hold"/>
                                        <p:tgtEl>
                                          <p:spTgt spid="16"/>
                                        </p:tgtEl>
                                        <p:attrNameLst>
                                          <p:attrName>ppt_h</p:attrName>
                                        </p:attrNameLst>
                                      </p:cBhvr>
                                      <p:tavLst>
                                        <p:tav tm="0">
                                          <p:val>
                                            <p:strVal val="0"/>
                                          </p:val>
                                        </p:tav>
                                        <p:tav tm="100000">
                                          <p:val>
                                            <p:strVal val="#ppt_h"/>
                                          </p:val>
                                        </p:tav>
                                      </p:tavLst>
                                    </p:anim>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Class="entr" fill="hold" grpId="2" nodeType="clickEffect">
                                  <p:stCondLst>
                                    <p:cond delay="0"/>
                                  </p:stCondLst>
                                  <p:childTnLst>
                                    <p:set>
                                      <p:cBhvr>
                                        <p:cTn id="46" dur="0" fill="hold">
                                          <p:stCondLst>
                                            <p:cond delay="0"/>
                                          </p:stCondLst>
                                        </p:cTn>
                                        <p:tgtEl>
                                          <p:spTgt spid="7">
                                            <p:txEl>
                                              <p:pRg st="0" end="0"/>
                                            </p:txEl>
                                          </p:spTgt>
                                        </p:tgtEl>
                                        <p:attrNameLst>
                                          <p:attrName>style.visibility</p:attrName>
                                        </p:attrNameLst>
                                      </p:cBhvr>
                                      <p:to>
                                        <p:strVal val="visible"/>
                                      </p:to>
                                    </p:set>
                                    <p:animEffect transition="in" filter="fade">
                                      <p:cBhvr>
                                        <p:cTn id="47" dur="500"/>
                                        <p:tgtEl>
                                          <p:spTgt spid="7">
                                            <p:txEl>
                                              <p:pRg st="0" end="0"/>
                                            </p:txEl>
                                          </p:spTgt>
                                        </p:tgtEl>
                                      </p:cBhvr>
                                    </p:animEffect>
                                  </p:childTnLst>
                                </p:cTn>
                              </p:par>
                              <p:par>
                                <p:cTn id="48" presetClass="entr"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strVal val="0"/>
                                          </p:val>
                                        </p:tav>
                                        <p:tav tm="100000">
                                          <p:val>
                                            <p:strVal val="#ppt_w"/>
                                          </p:val>
                                        </p:tav>
                                      </p:tavLst>
                                    </p:anim>
                                    <p:anim calcmode="lin" valueType="num">
                                      <p:cBhvr>
                                        <p:cTn id="51" dur="500" fill="hold"/>
                                        <p:tgtEl>
                                          <p:spTgt spid="14"/>
                                        </p:tgtEl>
                                        <p:attrNameLst>
                                          <p:attrName>ppt_h</p:attrName>
                                        </p:attrNameLst>
                                      </p:cBhvr>
                                      <p:tavLst>
                                        <p:tav tm="0">
                                          <p:val>
                                            <p:strVal val="0"/>
                                          </p:val>
                                        </p:tav>
                                        <p:tav tm="100000">
                                          <p:val>
                                            <p:strVal val="#ppt_h"/>
                                          </p:val>
                                        </p:tav>
                                      </p:tavLst>
                                    </p:anim>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Class="entr" fill="hold" grpId="3" nodeType="clickEffect">
                                  <p:stCondLst>
                                    <p:cond delay="0"/>
                                  </p:stCondLst>
                                  <p:childTnLst>
                                    <p:set>
                                      <p:cBhvr>
                                        <p:cTn id="56" dur="0" fill="hold">
                                          <p:stCondLst>
                                            <p:cond delay="0"/>
                                          </p:stCondLst>
                                        </p:cTn>
                                        <p:tgtEl>
                                          <p:spTgt spid="8">
                                            <p:txEl>
                                              <p:pRg st="0" end="0"/>
                                            </p:txEl>
                                          </p:spTgt>
                                        </p:tgtEl>
                                        <p:attrNameLst>
                                          <p:attrName>style.visibility</p:attrName>
                                        </p:attrNameLst>
                                      </p:cBhvr>
                                      <p:to>
                                        <p:strVal val="visible"/>
                                      </p:to>
                                    </p:set>
                                    <p:animEffect transition="in" filter="fade">
                                      <p:cBhvr>
                                        <p:cTn id="57" dur="500"/>
                                        <p:tgtEl>
                                          <p:spTgt spid="8">
                                            <p:txEl>
                                              <p:pRg st="0" end="0"/>
                                            </p:txEl>
                                          </p:spTgt>
                                        </p:tgtEl>
                                      </p:cBhvr>
                                    </p:animEffect>
                                  </p:childTnLst>
                                </p:cTn>
                              </p:par>
                              <p:par>
                                <p:cTn id="58" presetClass="entr"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strVal val="0"/>
                                          </p:val>
                                        </p:tav>
                                        <p:tav tm="100000">
                                          <p:val>
                                            <p:strVal val="#ppt_w"/>
                                          </p:val>
                                        </p:tav>
                                      </p:tavLst>
                                    </p:anim>
                                    <p:anim calcmode="lin" valueType="num">
                                      <p:cBhvr>
                                        <p:cTn id="61" dur="500" fill="hold"/>
                                        <p:tgtEl>
                                          <p:spTgt spid="17"/>
                                        </p:tgtEl>
                                        <p:attrNameLst>
                                          <p:attrName>ppt_h</p:attrName>
                                        </p:attrNameLst>
                                      </p:cBhvr>
                                      <p:tavLst>
                                        <p:tav tm="0">
                                          <p:val>
                                            <p:strVal val="0"/>
                                          </p:val>
                                        </p:tav>
                                        <p:tav tm="100000">
                                          <p:val>
                                            <p:strVal val="#ppt_h"/>
                                          </p:val>
                                        </p:tav>
                                      </p:tavLst>
                                    </p:anim>
                                    <p:animEffect transition="in" filter="fade">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Class="entr" fill="hold" grpId="4" nodeType="clickEffect">
                                  <p:stCondLst>
                                    <p:cond delay="0"/>
                                  </p:stCondLst>
                                  <p:childTnLst>
                                    <p:set>
                                      <p:cBhvr>
                                        <p:cTn id="66" dur="0" fill="hold">
                                          <p:stCondLst>
                                            <p:cond delay="0"/>
                                          </p:stCondLst>
                                        </p:cTn>
                                        <p:tgtEl>
                                          <p:spTgt spid="9">
                                            <p:txEl>
                                              <p:pRg st="0" end="0"/>
                                            </p:txEl>
                                          </p:spTgt>
                                        </p:tgtEl>
                                        <p:attrNameLst>
                                          <p:attrName>style.visibility</p:attrName>
                                        </p:attrNameLst>
                                      </p:cBhvr>
                                      <p:to>
                                        <p:strVal val="visible"/>
                                      </p:to>
                                    </p:set>
                                    <p:animEffect transition="in" filter="fade">
                                      <p:cBhvr>
                                        <p:cTn id="67" dur="500"/>
                                        <p:tgtEl>
                                          <p:spTgt spid="9">
                                            <p:txEl>
                                              <p:pRg st="0" end="0"/>
                                            </p:txEl>
                                          </p:spTgt>
                                        </p:tgtEl>
                                      </p:cBhvr>
                                    </p:animEffect>
                                  </p:childTnLst>
                                </p:cTn>
                              </p:par>
                              <p:par>
                                <p:cTn id="68" presetClass="entr" fill="hold"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strVal val="0"/>
                                          </p:val>
                                        </p:tav>
                                        <p:tav tm="100000">
                                          <p:val>
                                            <p:strVal val="#ppt_w"/>
                                          </p:val>
                                        </p:tav>
                                      </p:tavLst>
                                    </p:anim>
                                    <p:anim calcmode="lin" valueType="num">
                                      <p:cBhvr>
                                        <p:cTn id="71" dur="500" fill="hold"/>
                                        <p:tgtEl>
                                          <p:spTgt spid="18"/>
                                        </p:tgtEl>
                                        <p:attrNameLst>
                                          <p:attrName>ppt_h</p:attrName>
                                        </p:attrNameLst>
                                      </p:cBhvr>
                                      <p:tavLst>
                                        <p:tav tm="0">
                                          <p:val>
                                            <p:strVal val="0"/>
                                          </p:val>
                                        </p:tav>
                                        <p:tav tm="100000">
                                          <p:val>
                                            <p:strVal val="#ppt_h"/>
                                          </p:val>
                                        </p:tav>
                                      </p:tavLst>
                                    </p:anim>
                                    <p:animEffect transition="in" filter="fade">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Class="entr" fill="hold" nodeType="clickEffect">
                                  <p:stCondLst>
                                    <p:cond delay="0"/>
                                  </p:stCondLst>
                                  <p:childTnLst>
                                    <p:set>
                                      <p:cBhvr>
                                        <p:cTn id="76" dur="0" fill="hold">
                                          <p:stCondLst>
                                            <p:cond delay="0"/>
                                          </p:stCondLst>
                                        </p:cTn>
                                        <p:tgtEl>
                                          <p:spTgt spid="10"/>
                                        </p:tgtEl>
                                        <p:attrNameLst>
                                          <p:attrName>style.visibility</p:attrName>
                                        </p:attrNameLst>
                                      </p:cBhvr>
                                      <p:to>
                                        <p:strVal val="visible"/>
                                      </p:to>
                                    </p:set>
                                    <p:animEffect transition="in" filter="fade">
                                      <p:cBhvr>
                                        <p:cTn id="77" dur="500"/>
                                        <p:tgtEl>
                                          <p:spTgt spid="10"/>
                                        </p:tgtEl>
                                      </p:cBhvr>
                                    </p:animEffect>
                                  </p:childTnLst>
                                </p:cTn>
                              </p:par>
                              <p:par>
                                <p:cTn id="78" presetClass="entr" fill="hold" nodeType="with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strVal val="0"/>
                                          </p:val>
                                        </p:tav>
                                        <p:tav tm="100000">
                                          <p:val>
                                            <p:strVal val="#ppt_w"/>
                                          </p:val>
                                        </p:tav>
                                      </p:tavLst>
                                    </p:anim>
                                    <p:anim calcmode="lin" valueType="num">
                                      <p:cBhvr>
                                        <p:cTn id="81" dur="500" fill="hold"/>
                                        <p:tgtEl>
                                          <p:spTgt spid="19"/>
                                        </p:tgtEl>
                                        <p:attrNameLst>
                                          <p:attrName>ppt_h</p:attrName>
                                        </p:attrNameLst>
                                      </p:cBhvr>
                                      <p:tavLst>
                                        <p:tav tm="0">
                                          <p:val>
                                            <p:strVal val="0"/>
                                          </p:val>
                                        </p:tav>
                                        <p:tav tm="100000">
                                          <p:val>
                                            <p:strVal val="#ppt_h"/>
                                          </p:val>
                                        </p:tav>
                                      </p:tavLst>
                                    </p:anim>
                                    <p:animEffect transition="in" filter="fade">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1" build="p"/>
      <p:bldP spid="7" grpId="2" build="p"/>
      <p:bldP spid="8" grpId="3" build="p"/>
      <p:bldP spid="9" grpId="4" build="p"/>
    </p:bld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Meet Your Teachers</a:t>
            </a:r>
          </a:p>
        </p:txBody>
      </p:sp>
      <p:sp>
        <p:nvSpPr>
          <p:cNvPr id="3" name="コンテンツ プレースホルダ 2"/>
          <p:cNvSpPr txBox="1">
            <a:spLocks noGrp="1"/>
          </p:cNvSpPr>
          <p:nvPr>
            <p:ph type="body" idx="4294967295"/>
          </p:nvPr>
        </p:nvSpPr>
        <p:spPr>
          <a:xfrm>
            <a:off x="144000" y="1899720"/>
            <a:ext cx="9071640" cy="537228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3200">
                <a:latin typeface="Georgia" pitchFamily="18"/>
              </a:rPr>
              <a:t>1,338,854 teachers in Japan.</a:t>
            </a:r>
          </a:p>
          <a:p>
            <a:pPr lvl="1" rtl="0"/>
            <a:r>
              <a:rPr lang="en-US" sz="2400">
                <a:latin typeface="Georgia" pitchFamily="18"/>
              </a:rPr>
              <a:t>111,111 (11%) in KG</a:t>
            </a:r>
          </a:p>
          <a:p>
            <a:pPr lvl="1" rtl="0"/>
            <a:r>
              <a:rPr lang="en-US" sz="2400">
                <a:latin typeface="Georgia" pitchFamily="18"/>
              </a:rPr>
              <a:t>417,553 (41%) in ES</a:t>
            </a:r>
          </a:p>
          <a:p>
            <a:pPr lvl="1" rtl="0"/>
            <a:r>
              <a:rPr lang="en-US" sz="2400">
                <a:latin typeface="Georgia" pitchFamily="18"/>
              </a:rPr>
              <a:t>254,235 (25%) in JHS</a:t>
            </a:r>
          </a:p>
          <a:p>
            <a:pPr lvl="1" rtl="0"/>
            <a:r>
              <a:rPr lang="en-US" sz="2400">
                <a:latin typeface="Georgia" pitchFamily="18"/>
              </a:rPr>
              <a:t>235,062 (23%) in HS</a:t>
            </a:r>
          </a:p>
          <a:p>
            <a:pPr marL="0" lvl="0" indent="0" rtl="0">
              <a:spcBef>
                <a:spcPts val="300"/>
              </a:spcBef>
              <a:spcAft>
                <a:spcPts val="1417"/>
              </a:spcAft>
              <a:buClr>
                <a:srgbClr val="000000"/>
              </a:buClr>
              <a:buSzPct val="100000"/>
              <a:buFont typeface="Georgia" pitchFamily="16"/>
              <a:buChar char="•"/>
            </a:pPr>
            <a:endParaRPr lang="en-US" sz="3200">
              <a:latin typeface="Georgia" pitchFamily="18"/>
            </a:endParaRPr>
          </a:p>
          <a:p>
            <a:pPr marL="0" lvl="0" indent="0" rtl="0">
              <a:spcBef>
                <a:spcPts val="300"/>
              </a:spcBef>
              <a:spcAft>
                <a:spcPts val="1417"/>
              </a:spcAft>
              <a:buClr>
                <a:srgbClr val="000000"/>
              </a:buClr>
              <a:buSzPct val="100000"/>
              <a:buFont typeface="Georgia" pitchFamily="16"/>
              <a:buChar char="•"/>
            </a:pPr>
            <a:r>
              <a:rPr lang="en-US" sz="3200">
                <a:latin typeface="Georgia" pitchFamily="18"/>
              </a:rPr>
              <a:t>Overall ~50% female</a:t>
            </a:r>
          </a:p>
          <a:p>
            <a:pPr lvl="1" rtl="0"/>
            <a:r>
              <a:rPr lang="en-US" sz="2400">
                <a:latin typeface="Georgia" pitchFamily="18"/>
              </a:rPr>
              <a:t>Heavyly scewed at</a:t>
            </a:r>
          </a:p>
          <a:p>
            <a:pPr lvl="1" rtl="0"/>
            <a:r>
              <a:rPr lang="en-US" sz="2400">
                <a:latin typeface="Georgia" pitchFamily="18"/>
              </a:rPr>
              <a:t>different levels</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pic>
        <p:nvPicPr>
          <p:cNvPr id="5" name=""/>
          <p:cNvPicPr>
            <a:picLocks noChangeAspect="1"/>
          </p:cNvPicPr>
          <p:nvPr/>
        </p:nvPicPr>
        <p:blipFill>
          <a:blip r:embed="rId4">
            <a:lum/>
            <a:alphaModFix/>
          </a:blip>
          <a:srcRect/>
          <a:stretch>
            <a:fillRect/>
          </a:stretch>
        </p:blipFill>
        <p:spPr>
          <a:xfrm rot="3000">
            <a:off x="5256983" y="2015183"/>
            <a:ext cx="3904200" cy="1871279"/>
          </a:xfrm>
          <a:prstGeom prst="rect">
            <a:avLst/>
          </a:prstGeom>
          <a:noFill/>
          <a:ln>
            <a:noFill/>
          </a:ln>
        </p:spPr>
      </p:pic>
      <p:pic>
        <p:nvPicPr>
          <p:cNvPr id="6" name=""/>
          <p:cNvPicPr>
            <a:picLocks noChangeAspect="1"/>
          </p:cNvPicPr>
          <p:nvPr/>
        </p:nvPicPr>
        <p:blipFill>
          <a:blip r:embed="rId5">
            <a:lum/>
            <a:alphaModFix/>
          </a:blip>
          <a:srcRect/>
          <a:stretch>
            <a:fillRect/>
          </a:stretch>
        </p:blipFill>
        <p:spPr>
          <a:xfrm>
            <a:off x="8208000" y="2232000"/>
            <a:ext cx="894959" cy="1578960"/>
          </a:xfrm>
          <a:prstGeom prst="rect">
            <a:avLst/>
          </a:prstGeom>
          <a:noFill/>
          <a:ln>
            <a:noFill/>
          </a:ln>
        </p:spPr>
      </p:pic>
      <p:pic>
        <p:nvPicPr>
          <p:cNvPr id="7" name=""/>
          <p:cNvPicPr>
            <a:picLocks noChangeAspect="1"/>
          </p:cNvPicPr>
          <p:nvPr/>
        </p:nvPicPr>
        <p:blipFill>
          <a:blip r:embed="rId6">
            <a:lum/>
            <a:alphaModFix/>
          </a:blip>
          <a:srcRect/>
          <a:stretch>
            <a:fillRect/>
          </a:stretch>
        </p:blipFill>
        <p:spPr>
          <a:xfrm>
            <a:off x="4680000" y="3888000"/>
            <a:ext cx="5256000" cy="3582360"/>
          </a:xfrm>
          <a:prstGeom prst="rect">
            <a:avLst/>
          </a:prstGeom>
          <a:noFill/>
          <a:ln>
            <a:noFill/>
          </a:ln>
        </p:spPr>
      </p:pic>
      <p:pic>
        <p:nvPicPr>
          <p:cNvPr id="8" name=""/>
          <p:cNvPicPr>
            <a:picLocks noChangeAspect="1"/>
          </p:cNvPicPr>
          <p:nvPr/>
        </p:nvPicPr>
        <p:blipFill>
          <a:blip r:embed="rId7">
            <a:lum/>
            <a:alphaModFix/>
          </a:blip>
          <a:srcRect/>
          <a:stretch>
            <a:fillRect/>
          </a:stretch>
        </p:blipFill>
        <p:spPr>
          <a:xfrm>
            <a:off x="6859440" y="4104000"/>
            <a:ext cx="1420560" cy="80856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Class="entr"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Class="entr"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Class="entr"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childTnLst>
                                </p:cTn>
                              </p:par>
                              <p:par>
                                <p:cTn id="44" presetClass="entr" fill="hold" nodeType="with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1000"/>
                                        <p:tgtEl>
                                          <p:spTgt spid="3">
                                            <p:txEl>
                                              <p:pRg st="8" end="8"/>
                                            </p:txEl>
                                          </p:spTgt>
                                        </p:tgtEl>
                                      </p:cBhvr>
                                    </p:animEffect>
                                  </p:childTnLst>
                                </p:cTn>
                              </p:par>
                              <p:par>
                                <p:cTn id="47" presetClass="entr"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childTnLst>
                                </p:cTn>
                              </p:par>
                              <p:par>
                                <p:cTn id="50" presetClass="entr"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Meet Your Teachers</a:t>
            </a:r>
          </a:p>
        </p:txBody>
      </p:sp>
      <p:pic>
        <p:nvPicPr>
          <p:cNvPr id="3"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
        <p:nvSpPr>
          <p:cNvPr id="4" name="テキスト ボックス 3"/>
          <p:cNvSpPr txBox="1"/>
          <p:nvPr/>
        </p:nvSpPr>
        <p:spPr>
          <a:xfrm>
            <a:off x="216000" y="1859399"/>
            <a:ext cx="9576000" cy="562860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1191"/>
              </a:spcBef>
              <a:spcAft>
                <a:spcPts val="992"/>
              </a:spcAft>
              <a:buSzPct val="45000"/>
              <a:buFont typeface="StarSymbol"/>
              <a:buChar char="●"/>
              <a:tabLst/>
            </a:pPr>
            <a:r>
              <a:rPr lang="en-GB" sz="3200" b="0" i="0" u="none" strike="noStrike" kern="1200">
                <a:ln>
                  <a:noFill/>
                </a:ln>
                <a:latin typeface="Arial" pitchFamily="18"/>
                <a:ea typeface="Droid Sans" pitchFamily="2"/>
                <a:cs typeface="FreeSans" pitchFamily="2"/>
              </a:rPr>
              <a:t>Most teachers are prefectural employees.</a:t>
            </a:r>
          </a:p>
          <a:p>
            <a:pPr marL="0" marR="0" lvl="0" indent="0" rtl="0" hangingPunct="0">
              <a:lnSpc>
                <a:spcPct val="100000"/>
              </a:lnSpc>
              <a:spcBef>
                <a:spcPts val="1191"/>
              </a:spcBef>
              <a:spcAft>
                <a:spcPts val="992"/>
              </a:spcAft>
              <a:buSzPct val="45000"/>
              <a:buFont typeface="StarSymbol"/>
              <a:buChar char="●"/>
              <a:tabLst/>
            </a:pPr>
            <a:r>
              <a:rPr lang="en-GB" sz="3200" b="0" i="0" u="none" strike="noStrike" kern="1200">
                <a:ln>
                  <a:noFill/>
                </a:ln>
                <a:latin typeface="Arial" pitchFamily="18"/>
                <a:ea typeface="Droid Sans" pitchFamily="2"/>
                <a:cs typeface="FreeSans" pitchFamily="2"/>
              </a:rPr>
              <a:t>Teachers are generally employed for life.</a:t>
            </a:r>
          </a:p>
          <a:p>
            <a:pPr marL="0" marR="0" lvl="0" indent="0" rtl="0" hangingPunct="0">
              <a:lnSpc>
                <a:spcPct val="100000"/>
              </a:lnSpc>
              <a:spcBef>
                <a:spcPts val="1191"/>
              </a:spcBef>
              <a:spcAft>
                <a:spcPts val="992"/>
              </a:spcAft>
              <a:buNone/>
              <a:tabLst/>
            </a:pPr>
            <a:r>
              <a:rPr lang="en-GB" sz="2400" b="0" i="0" u="none" strike="noStrike" kern="1200">
                <a:ln>
                  <a:noFill/>
                </a:ln>
                <a:latin typeface="Arial" pitchFamily="18"/>
                <a:ea typeface="Droid Sans" pitchFamily="2"/>
                <a:cs typeface="FreeSans" pitchFamily="2"/>
              </a:rPr>
              <a:t>		- Promotion is based on seniority.</a:t>
            </a:r>
          </a:p>
          <a:p>
            <a:pPr marL="0" marR="0" lvl="0" indent="0" rtl="0" hangingPunct="0">
              <a:lnSpc>
                <a:spcPct val="100000"/>
              </a:lnSpc>
              <a:spcBef>
                <a:spcPts val="1191"/>
              </a:spcBef>
              <a:spcAft>
                <a:spcPts val="992"/>
              </a:spcAft>
              <a:buNone/>
              <a:tabLst/>
            </a:pPr>
            <a:r>
              <a:rPr lang="en-GB" sz="2400" b="0" i="0" u="none" strike="noStrike" kern="1200">
                <a:ln>
                  <a:noFill/>
                </a:ln>
                <a:latin typeface="Arial" pitchFamily="18"/>
                <a:ea typeface="Droid Sans" pitchFamily="2"/>
                <a:cs typeface="FreeSans" pitchFamily="2"/>
              </a:rPr>
              <a:t>		- Dismissal is rare, and normally only for unethical conduct.</a:t>
            </a:r>
          </a:p>
          <a:p>
            <a:pPr marL="0" marR="0" lvl="0" indent="0" rtl="0" hangingPunct="0">
              <a:lnSpc>
                <a:spcPct val="100000"/>
              </a:lnSpc>
              <a:spcBef>
                <a:spcPts val="1191"/>
              </a:spcBef>
              <a:spcAft>
                <a:spcPts val="992"/>
              </a:spcAft>
              <a:buSzPct val="45000"/>
              <a:buFont typeface="StarSymbol"/>
              <a:buChar char="●"/>
              <a:tabLst/>
            </a:pPr>
            <a:r>
              <a:rPr lang="en-GB" sz="3200" b="0" i="0" u="none" strike="noStrike" kern="1200">
                <a:ln>
                  <a:noFill/>
                </a:ln>
                <a:latin typeface="Arial" pitchFamily="18"/>
                <a:ea typeface="Droid Sans" pitchFamily="2"/>
                <a:cs typeface="FreeSans" pitchFamily="2"/>
              </a:rPr>
              <a:t> Teachers change schools every few years.</a:t>
            </a:r>
          </a:p>
          <a:p>
            <a:pPr marL="0" marR="0" lvl="0" indent="0" rtl="0" hangingPunct="0">
              <a:lnSpc>
                <a:spcPct val="100000"/>
              </a:lnSpc>
              <a:spcBef>
                <a:spcPts val="1191"/>
              </a:spcBef>
              <a:spcAft>
                <a:spcPts val="992"/>
              </a:spcAft>
              <a:buSzPct val="45000"/>
              <a:buFont typeface="StarSymbol"/>
              <a:buChar char="●"/>
              <a:tabLst/>
            </a:pPr>
            <a:endParaRPr lang="en-GB" sz="3200" b="0" i="0" u="none" strike="noStrike" kern="1200">
              <a:ln>
                <a:noFill/>
              </a:ln>
              <a:latin typeface="Arial" pitchFamily="18"/>
              <a:ea typeface="Droid Sans" pitchFamily="2"/>
              <a:cs typeface="FreeSans" pitchFamily="2"/>
            </a:endParaRPr>
          </a:p>
          <a:p>
            <a:pPr marL="0" marR="0" lvl="0" indent="0" rtl="0" hangingPunct="0">
              <a:lnSpc>
                <a:spcPct val="100000"/>
              </a:lnSpc>
              <a:spcBef>
                <a:spcPts val="1191"/>
              </a:spcBef>
              <a:spcAft>
                <a:spcPts val="992"/>
              </a:spcAft>
              <a:buSzPct val="45000"/>
              <a:buFont typeface="StarSymbol"/>
              <a:buChar char="●"/>
              <a:tabLst/>
            </a:pPr>
            <a:r>
              <a:rPr lang="en-GB" sz="3200" b="0" i="0" u="none" strike="noStrike" kern="1200">
                <a:ln>
                  <a:noFill/>
                </a:ln>
                <a:latin typeface="Arial" pitchFamily="18"/>
                <a:ea typeface="Droid Sans" pitchFamily="2"/>
                <a:cs typeface="FreeSans" pitchFamily="2"/>
              </a:rPr>
              <a:t>~90% have completed a 4 year degree course.	</a:t>
            </a:r>
          </a:p>
          <a:p>
            <a:pPr marL="0" marR="0" lvl="3" indent="0" rtl="0" hangingPunct="0">
              <a:lnSpc>
                <a:spcPct val="100000"/>
              </a:lnSpc>
              <a:spcBef>
                <a:spcPts val="1191"/>
              </a:spcBef>
              <a:spcAft>
                <a:spcPts val="992"/>
              </a:spcAft>
              <a:buNone/>
              <a:tabLst/>
            </a:pPr>
            <a:r>
              <a:rPr lang="en-GB" sz="3200" b="0" i="0" u="none" strike="noStrike" kern="1200">
                <a:ln>
                  <a:noFill/>
                </a:ln>
                <a:latin typeface="Arial" pitchFamily="18"/>
                <a:ea typeface="Droid Sans" pitchFamily="2"/>
                <a:cs typeface="FreeSans" pitchFamily="2"/>
              </a:rPr>
              <a:t>- </a:t>
            </a:r>
            <a:r>
              <a:rPr lang="en-GB" sz="2400" b="0" i="0" u="none" strike="noStrike" kern="1200">
                <a:ln>
                  <a:noFill/>
                </a:ln>
                <a:latin typeface="Arial" pitchFamily="18"/>
                <a:ea typeface="Droid Sans" pitchFamily="2"/>
                <a:cs typeface="FreeSans" pitchFamily="2"/>
              </a:rPr>
              <a:t>The majority in a field other than education.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0"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0"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0"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0"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0"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0"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0"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Teaching Conditions</a:t>
            </a:r>
          </a:p>
        </p:txBody>
      </p:sp>
      <p:pic>
        <p:nvPicPr>
          <p:cNvPr id="3"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pic>
        <p:nvPicPr>
          <p:cNvPr id="4" name=""/>
          <p:cNvPicPr>
            <a:picLocks noChangeAspect="1"/>
          </p:cNvPicPr>
          <p:nvPr/>
        </p:nvPicPr>
        <p:blipFill>
          <a:blip r:embed="rId4">
            <a:lum/>
            <a:alphaModFix/>
          </a:blip>
          <a:srcRect/>
          <a:stretch>
            <a:fillRect/>
          </a:stretch>
        </p:blipFill>
        <p:spPr>
          <a:xfrm>
            <a:off x="216000" y="2088000"/>
            <a:ext cx="9576000" cy="3888000"/>
          </a:xfrm>
          <a:prstGeom prst="rect">
            <a:avLst/>
          </a:prstGeom>
          <a:noFill/>
          <a:ln>
            <a:noFill/>
          </a:ln>
        </p:spPr>
      </p:pic>
      <p:sp>
        <p:nvSpPr>
          <p:cNvPr id="5" name="テキスト ボックス 4"/>
          <p:cNvSpPr txBox="1"/>
          <p:nvPr/>
        </p:nvSpPr>
        <p:spPr>
          <a:xfrm>
            <a:off x="288000" y="6408000"/>
            <a:ext cx="9576000" cy="86400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1191"/>
              </a:spcBef>
              <a:spcAft>
                <a:spcPts val="992"/>
              </a:spcAft>
              <a:buNone/>
              <a:tabLst/>
            </a:pPr>
            <a:r>
              <a:rPr lang="en-GB" sz="2000" b="0" i="0" u="none" strike="noStrike" kern="1200">
                <a:ln>
                  <a:noFill/>
                </a:ln>
                <a:latin typeface="Arial" pitchFamily="18"/>
                <a:ea typeface="Droid Sans" pitchFamily="2"/>
                <a:cs typeface="FreeSans" pitchFamily="2"/>
              </a:rPr>
              <a:t>Source:2006 Report on the Survey on the Actual Conditions for Teachers (Elementary and Junior High Schools), MEXT.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0"/>
                                          </p:val>
                                        </p:tav>
                                        <p:tav tm="100000">
                                          <p:val>
                                            <p:strVal val="#ppt_w"/>
                                          </p:val>
                                        </p:tav>
                                      </p:tavLst>
                                    </p:anim>
                                    <p:anim calcmode="lin" valueType="num">
                                      <p:cBhvr>
                                        <p:cTn id="8" dur="500" fill="hold"/>
                                        <p:tgtEl>
                                          <p:spTgt spid="4"/>
                                        </p:tgtEl>
                                        <p:attrNameLst>
                                          <p:attrName>ppt_h</p:attrName>
                                        </p:attrNameLst>
                                      </p:cBhvr>
                                      <p:tavLst>
                                        <p:tav tm="0">
                                          <p:val>
                                            <p:strVal val="0"/>
                                          </p:val>
                                        </p:tav>
                                        <p:tav tm="100000">
                                          <p:val>
                                            <p:strVal val="#ppt_h"/>
                                          </p:val>
                                        </p:tav>
                                      </p:tavLst>
                                    </p:anim>
                                    <p:animEffect transition="in" filter="fade">
                                      <p:cBhvr>
                                        <p:cTn id="9" dur="500"/>
                                        <p:tgtEl>
                                          <p:spTgt spid="4"/>
                                        </p:tgtEl>
                                      </p:cBhvr>
                                    </p:animEffect>
                                  </p:childTnLst>
                                </p:cTn>
                              </p:par>
                              <p:par>
                                <p:cTn id="10" presetClass="entr" fill="hold"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Meet Your JHS students">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Meet Your Students</a:t>
            </a:r>
          </a:p>
        </p:txBody>
      </p:sp>
      <p:sp>
        <p:nvSpPr>
          <p:cNvPr id="3" name="コンテンツ プレースホルダ 2"/>
          <p:cNvSpPr txBox="1">
            <a:spLocks noGrp="1"/>
          </p:cNvSpPr>
          <p:nvPr>
            <p:ph type="body" idx="4294967295"/>
          </p:nvPr>
        </p:nvSpPr>
        <p:spPr>
          <a:xfrm>
            <a:off x="503999" y="2192400"/>
            <a:ext cx="9071640" cy="536688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At least 210, typically 240 to 250 days a year.</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A full month more than American students!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30 hours of Lessons per week.</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~60% attend cram schools.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Almost all are club members.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&gt;96% continue to high school.</a:t>
            </a:r>
          </a:p>
        </p:txBody>
      </p:sp>
      <p:pic>
        <p:nvPicPr>
          <p:cNvPr id="4" name="Picture 2"/>
          <p:cNvPicPr>
            <a:picLocks noChangeAspect="1"/>
          </p:cNvPicPr>
          <p:nvPr/>
        </p:nvPicPr>
        <p:blipFill>
          <a:blip r:embed="rId3">
            <a:lum/>
            <a:alphaModFix/>
          </a:blip>
          <a:srcRect/>
          <a:stretch>
            <a:fillRect/>
          </a:stretch>
        </p:blipFill>
        <p:spPr>
          <a:xfrm>
            <a:off x="6547680" y="3859199"/>
            <a:ext cx="2857320" cy="3453840"/>
          </a:xfrm>
          <a:prstGeom prst="rect">
            <a:avLst/>
          </a:prstGeom>
          <a:noFill/>
          <a:ln>
            <a:noFill/>
          </a:ln>
        </p:spPr>
      </p:pic>
      <p:pic>
        <p:nvPicPr>
          <p:cNvPr id="5" name="Picture 2"/>
          <p:cNvPicPr>
            <a:picLocks noChangeAspect="1"/>
          </p:cNvPicPr>
          <p:nvPr/>
        </p:nvPicPr>
        <p:blipFill>
          <a:blip r:embed="rId4">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32186417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English at JHS">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English at School</a:t>
            </a:r>
          </a:p>
        </p:txBody>
      </p:sp>
      <p:sp>
        <p:nvSpPr>
          <p:cNvPr id="3" name="コンテンツ プレースホルダ 2"/>
          <p:cNvSpPr txBox="1">
            <a:spLocks noGrp="1"/>
          </p:cNvSpPr>
          <p:nvPr>
            <p:ph type="body" idx="4294967295"/>
          </p:nvPr>
        </p:nvSpPr>
        <p:spPr>
          <a:xfrm>
            <a:off x="503999" y="4176720"/>
            <a:ext cx="9071640" cy="3070079"/>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English is compulsory from grade 5 (age 10) onwards.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From JHS English takes 140 class hours per year.</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~400 new words a year</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 Various idioms and grammatical forms.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Based on the communicative approach.</a:t>
            </a:r>
          </a:p>
        </p:txBody>
      </p:sp>
      <p:pic>
        <p:nvPicPr>
          <p:cNvPr id="4" name="Picture 1"/>
          <p:cNvPicPr>
            <a:picLocks noChangeAspect="1"/>
          </p:cNvPicPr>
          <p:nvPr/>
        </p:nvPicPr>
        <p:blipFill>
          <a:blip r:embed="rId3">
            <a:lum/>
            <a:alphaModFix/>
          </a:blip>
          <a:srcRect/>
          <a:stretch>
            <a:fillRect/>
          </a:stretch>
        </p:blipFill>
        <p:spPr>
          <a:xfrm>
            <a:off x="2102760" y="1636560"/>
            <a:ext cx="5079600" cy="2539800"/>
          </a:xfrm>
          <a:prstGeom prst="rect">
            <a:avLst/>
          </a:prstGeom>
          <a:noFill/>
          <a:ln>
            <a:noFill/>
          </a:ln>
        </p:spPr>
      </p:pic>
      <p:pic>
        <p:nvPicPr>
          <p:cNvPr id="5" name="Picture 2"/>
          <p:cNvPicPr>
            <a:picLocks noChangeAspect="1"/>
          </p:cNvPicPr>
          <p:nvPr/>
        </p:nvPicPr>
        <p:blipFill>
          <a:blip r:embed="rId4">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An English Lesson">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An English Lesson</a:t>
            </a:r>
          </a:p>
        </p:txBody>
      </p:sp>
      <p:sp>
        <p:nvSpPr>
          <p:cNvPr id="3" name="コンテンツ プレースホルダ 2"/>
          <p:cNvSpPr txBox="1">
            <a:spLocks noGrp="1"/>
          </p:cNvSpPr>
          <p:nvPr>
            <p:ph type="body" idx="4294967295"/>
          </p:nvPr>
        </p:nvSpPr>
        <p:spPr>
          <a:xfrm>
            <a:off x="503999" y="1954080"/>
            <a:ext cx="9071640" cy="529272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Typically 50 minutes long.</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Mainly textbook based.</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Read ahead and plan activities around it.</a:t>
            </a:r>
          </a:p>
          <a:p>
            <a:pPr marL="0" lvl="0" indent="0" rtl="0">
              <a:spcBef>
                <a:spcPts val="300"/>
              </a:spcBef>
              <a:spcAft>
                <a:spcPts val="1417"/>
              </a:spcAft>
              <a:buNone/>
            </a:pPr>
            <a:r>
              <a:rPr lang="en-US" sz="2800">
                <a:latin typeface="Georgia" pitchFamily="18"/>
              </a:rPr>
              <a:t>Role of the ALT:</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Provide insight and useful expressions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Interact with and motivate students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Give them confidence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ALT should (ideally) speak only English.</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ALT only present for a few of the lessons.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Make them special.</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Class="entr"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tudying English">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a:stretch>
            <a:fillRect/>
          </a:stretch>
        </p:blipFill>
        <p:spPr>
          <a:xfrm>
            <a:off x="3373200" y="4017960"/>
            <a:ext cx="3359880" cy="3359880"/>
          </a:xfrm>
          <a:prstGeom prst="rect">
            <a:avLst/>
          </a:prstGeom>
          <a:noFill/>
          <a:ln>
            <a:noFill/>
          </a:ln>
        </p:spPr>
      </p:pic>
      <p:sp>
        <p:nvSpPr>
          <p:cNvPr id="3"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Studying English</a:t>
            </a:r>
          </a:p>
        </p:txBody>
      </p:sp>
      <p:sp>
        <p:nvSpPr>
          <p:cNvPr id="4" name="コンテンツ プレースホルダ 2"/>
          <p:cNvSpPr txBox="1">
            <a:spLocks noGrp="1"/>
          </p:cNvSpPr>
          <p:nvPr>
            <p:ph type="body" idx="4294967295"/>
          </p:nvPr>
        </p:nvSpPr>
        <p:spPr>
          <a:xfrm>
            <a:off x="503999" y="1954080"/>
            <a:ext cx="9071640" cy="529272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r>
              <a:rPr lang="en-US" sz="2800">
                <a:latin typeface="Georgia" pitchFamily="18"/>
              </a:rPr>
              <a:t>In class instruction includes: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Memorizing vocabulary</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Practicing basic sentences and grammar</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Simple translations</a:t>
            </a:r>
          </a:p>
          <a:p>
            <a:pPr marL="0" lvl="0" indent="0" rtl="0">
              <a:spcBef>
                <a:spcPts val="300"/>
              </a:spcBef>
              <a:spcAft>
                <a:spcPts val="1417"/>
              </a:spcAft>
              <a:buNone/>
            </a:pPr>
            <a:endParaRPr lang="en-US" sz="2800">
              <a:latin typeface="Georgia" pitchFamily="18"/>
            </a:endParaRPr>
          </a:p>
          <a:p>
            <a:pPr marL="0" lvl="0" indent="0" rtl="0">
              <a:spcBef>
                <a:spcPts val="300"/>
              </a:spcBef>
              <a:spcAft>
                <a:spcPts val="1417"/>
              </a:spcAft>
              <a:buNone/>
            </a:pPr>
            <a:r>
              <a:rPr lang="en-US" sz="2800">
                <a:latin typeface="Georgia" pitchFamily="18"/>
              </a:rPr>
              <a:t>At it’s most basic:</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Brief passages are read and translated.</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Students practice writing short compositions.</a:t>
            </a:r>
          </a:p>
          <a:p>
            <a:pPr marL="0" lvl="0" indent="0" rtl="0">
              <a:spcBef>
                <a:spcPts val="300"/>
              </a:spcBef>
              <a:spcAft>
                <a:spcPts val="1417"/>
              </a:spcAft>
              <a:buNone/>
            </a:pPr>
            <a:endParaRPr lang="en-US" sz="2800">
              <a:latin typeface="Georgia" pitchFamily="18"/>
            </a:endParaRPr>
          </a:p>
        </p:txBody>
      </p:sp>
      <p:pic>
        <p:nvPicPr>
          <p:cNvPr id="5" name="Picture 2"/>
          <p:cNvPicPr>
            <a:picLocks noChangeAspect="1"/>
          </p:cNvPicPr>
          <p:nvPr/>
        </p:nvPicPr>
        <p:blipFill>
          <a:blip r:embed="rId4">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par>
                                <p:cTn id="18" presetClass="entr"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fade">
                                      <p:cBhvr>
                                        <p:cTn id="30" dur="500"/>
                                        <p:tgtEl>
                                          <p:spTgt spid="4">
                                            <p:txEl>
                                              <p:pRg st="5" end="5"/>
                                            </p:txEl>
                                          </p:spTgt>
                                        </p:tgtEl>
                                      </p:cBhvr>
                                    </p:animEffect>
                                  </p:childTnLst>
                                </p:cTn>
                              </p:par>
                              <p:par>
                                <p:cTn id="31" presetClass="exit" fill="hold" nodeType="withEffect">
                                  <p:stCondLst>
                                    <p:cond delay="0"/>
                                  </p:stCondLst>
                                  <p:childTnLst>
                                    <p:anim calcmode="lin" valueType="num">
                                      <p:cBhvr>
                                        <p:cTn id="32" dur="500"/>
                                        <p:tgtEl>
                                          <p:spTgt spid="2"/>
                                        </p:tgtEl>
                                        <p:attrNameLst>
                                          <p:attrName>ppt_x</p:attrName>
                                        </p:attrNameLst>
                                      </p:cBhvr>
                                      <p:tavLst>
                                        <p:tav tm="0">
                                          <p:val>
                                            <p:strVal val="#ppt_x"/>
                                          </p:val>
                                        </p:tav>
                                        <p:tav tm="100000">
                                          <p:val>
                                            <p:strVal val="#ppt_x"/>
                                          </p:val>
                                        </p:tav>
                                      </p:tavLst>
                                    </p:anim>
                                    <p:anim calcmode="lin" valueType="num">
                                      <p:cBhvr>
                                        <p:cTn id="33" dur="500"/>
                                        <p:tgtEl>
                                          <p:spTgt spid="2"/>
                                        </p:tgtEl>
                                        <p:attrNameLst>
                                          <p:attrName>ppt_y</p:attrName>
                                        </p:attrNameLst>
                                      </p:cBhvr>
                                      <p:tavLst>
                                        <p:tav tm="0">
                                          <p:val>
                                            <p:strVal val="#ppt_y"/>
                                          </p:val>
                                        </p:tav>
                                        <p:tav tm="100000">
                                          <p:val>
                                            <p:strVal val="1+#ppt_h/2"/>
                                          </p:val>
                                        </p:tav>
                                      </p:tavLst>
                                    </p:anim>
                                    <p:set>
                                      <p:cBhvr>
                                        <p:cTn id="34" dur="1" fill="hold">
                                          <p:stCondLst>
                                            <p:cond delay="499"/>
                                          </p:stCondLst>
                                        </p:cTn>
                                        <p:tgtEl>
                                          <p:spTgt spid="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Class="entr"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fade">
                                      <p:cBhvr>
                                        <p:cTn id="39" dur="500"/>
                                        <p:tgtEl>
                                          <p:spTgt spid="4">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Class="entr" fill="hold" nodeType="clickEffect">
                                  <p:stCondLst>
                                    <p:cond delay="0"/>
                                  </p:stCondLst>
                                  <p:childTnLst>
                                    <p:set>
                                      <p:cBhvr>
                                        <p:cTn id="43" dur="1" fill="hold">
                                          <p:stCondLst>
                                            <p:cond delay="0"/>
                                          </p:stCondLst>
                                        </p:cTn>
                                        <p:tgtEl>
                                          <p:spTgt spid="4">
                                            <p:txEl>
                                              <p:pRg st="7" end="7"/>
                                            </p:txEl>
                                          </p:spTgt>
                                        </p:tgtEl>
                                        <p:attrNameLst>
                                          <p:attrName>style.visibility</p:attrName>
                                        </p:attrNameLst>
                                      </p:cBhvr>
                                      <p:to>
                                        <p:strVal val="visible"/>
                                      </p:to>
                                    </p:set>
                                    <p:animEffect transition="in" filter="fade">
                                      <p:cBhvr>
                                        <p:cTn id="44"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English and YOU</a:t>
            </a:r>
          </a:p>
        </p:txBody>
      </p:sp>
      <p:sp>
        <p:nvSpPr>
          <p:cNvPr id="3" name="コンテンツ プレースホルダ 2"/>
          <p:cNvSpPr txBox="1">
            <a:spLocks noGrp="1"/>
          </p:cNvSpPr>
          <p:nvPr>
            <p:ph type="body" idx="4294967295"/>
          </p:nvPr>
        </p:nvSpPr>
        <p:spPr>
          <a:xfrm>
            <a:off x="503999" y="2033640"/>
            <a:ext cx="9071640" cy="531792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r>
              <a:rPr lang="en-US" sz="2800">
                <a:latin typeface="Georgia" pitchFamily="18"/>
              </a:rPr>
              <a:t>Where do you fit into all this?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ALTs always work together with a JTE (Japanese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Teacher of English) to plan and teach classes.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Your job is to assist JTEs by providing input, insight</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and interesting activities.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Show your students natural English and let them</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negotiate meaning.</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0"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0"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Class="entr" fill="hold" nodeType="withEffect">
                                  <p:stCondLst>
                                    <p:cond delay="0"/>
                                  </p:stCondLst>
                                  <p:childTnLst>
                                    <p:set>
                                      <p:cBhvr>
                                        <p:cTn id="14" dur="0"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0"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Class="entr" fill="hold" nodeType="withEffect">
                                  <p:stCondLst>
                                    <p:cond delay="0"/>
                                  </p:stCondLst>
                                  <p:childTnLst>
                                    <p:set>
                                      <p:cBhvr>
                                        <p:cTn id="22" dur="0"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0"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Class="entr" fill="hold" nodeType="withEffect">
                                  <p:stCondLst>
                                    <p:cond delay="0"/>
                                  </p:stCondLst>
                                  <p:childTnLst>
                                    <p:set>
                                      <p:cBhvr>
                                        <p:cTn id="30" dur="0"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Why is English Important?">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Why is English Important?</a:t>
            </a:r>
          </a:p>
        </p:txBody>
      </p:sp>
      <p:sp>
        <p:nvSpPr>
          <p:cNvPr id="3" name="コンテンツ プレースホルダ 2"/>
          <p:cNvSpPr txBox="1">
            <a:spLocks noGrp="1"/>
          </p:cNvSpPr>
          <p:nvPr>
            <p:ph type="body" idx="4294967295"/>
          </p:nvPr>
        </p:nvSpPr>
        <p:spPr>
          <a:xfrm>
            <a:off x="503999" y="2033640"/>
            <a:ext cx="9071640" cy="552564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World’s universal language.</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Set to become even more</a:t>
            </a:r>
          </a:p>
          <a:p>
            <a:pPr marL="0" lvl="0" indent="0" rtl="0">
              <a:buNone/>
            </a:pPr>
            <a:r>
              <a:rPr lang="en-US" sz="2600">
                <a:solidFill>
                  <a:srgbClr val="438086"/>
                </a:solidFill>
                <a:latin typeface="Georgia" pitchFamily="18"/>
              </a:rPr>
              <a:t>	ubiquitous in the future.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Selection criteria for high</a:t>
            </a:r>
          </a:p>
          <a:p>
            <a:pPr marL="0" lvl="0" indent="0" rtl="0">
              <a:spcBef>
                <a:spcPts val="300"/>
              </a:spcBef>
              <a:spcAft>
                <a:spcPts val="1417"/>
              </a:spcAft>
              <a:buNone/>
            </a:pPr>
            <a:r>
              <a:rPr lang="en-US" sz="2800">
                <a:latin typeface="Georgia" pitchFamily="18"/>
              </a:rPr>
              <a:t>	school and university.</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Make links with other</a:t>
            </a:r>
          </a:p>
          <a:p>
            <a:pPr marL="0" lvl="0" indent="0" rtl="0">
              <a:spcBef>
                <a:spcPts val="300"/>
              </a:spcBef>
              <a:spcAft>
                <a:spcPts val="1417"/>
              </a:spcAft>
              <a:buNone/>
            </a:pPr>
            <a:r>
              <a:rPr lang="en-US" sz="2800">
                <a:latin typeface="Georgia" pitchFamily="18"/>
              </a:rPr>
              <a:t>	nations.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Requirement for many jobs.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Lawyers, Doctors, Politicians</a:t>
            </a:r>
          </a:p>
          <a:p>
            <a:pPr marL="0" lvl="0" indent="0" rtl="0">
              <a:buNone/>
            </a:pPr>
            <a:r>
              <a:rPr lang="en-US" sz="2600">
                <a:solidFill>
                  <a:srgbClr val="438086"/>
                </a:solidFill>
                <a:latin typeface="Georgia" pitchFamily="18"/>
              </a:rPr>
              <a:t>	and Public Sector Workers.</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pic>
        <p:nvPicPr>
          <p:cNvPr id="5" name="Picture 2"/>
          <p:cNvPicPr>
            <a:picLocks noChangeAspect="1"/>
          </p:cNvPicPr>
          <p:nvPr/>
        </p:nvPicPr>
        <p:blipFill>
          <a:blip r:embed="rId4">
            <a:lum/>
            <a:alphaModFix/>
          </a:blip>
          <a:srcRect/>
          <a:stretch>
            <a:fillRect/>
          </a:stretch>
        </p:blipFill>
        <p:spPr>
          <a:xfrm>
            <a:off x="6071760" y="2668680"/>
            <a:ext cx="3755159" cy="384623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Class="entr"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Class="entr"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Class="entr"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Class="entr"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Class="entr"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Class="entr"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Class="entr"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500"/>
                                        <p:tgtEl>
                                          <p:spTgt spid="3">
                                            <p:txEl>
                                              <p:pRg st="8" end="8"/>
                                            </p:txEl>
                                          </p:spTgt>
                                        </p:tgtEl>
                                      </p:cBhvr>
                                    </p:animEffect>
                                  </p:childTnLst>
                                </p:cTn>
                              </p:par>
                              <p:par>
                                <p:cTn id="45" presetClass="entr"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12374732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17927084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Team Teaching">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Team Teaching</a:t>
            </a:r>
          </a:p>
        </p:txBody>
      </p:sp>
      <p:sp>
        <p:nvSpPr>
          <p:cNvPr id="3" name="コンテンツ プレースホルダ 2"/>
          <p:cNvSpPr txBox="1">
            <a:spLocks noGrp="1"/>
          </p:cNvSpPr>
          <p:nvPr>
            <p:ph type="body" idx="4294967295"/>
          </p:nvPr>
        </p:nvSpPr>
        <p:spPr>
          <a:xfrm>
            <a:off x="503999" y="1874520"/>
            <a:ext cx="9071640" cy="537228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Don’t just use your partner as a tape recorder /</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translator.</a:t>
            </a:r>
          </a:p>
          <a:p>
            <a:pPr marL="0" lvl="1" indent="0" rtl="0">
              <a:spcBef>
                <a:spcPts val="300"/>
              </a:spcBef>
              <a:spcAft>
                <a:spcPts val="1417"/>
              </a:spcAft>
              <a:buClr>
                <a:srgbClr val="438086"/>
              </a:buClr>
              <a:buSzPct val="100000"/>
              <a:buFont typeface="Georgia" pitchFamily="16"/>
              <a:buChar char="▫"/>
            </a:pPr>
            <a:r>
              <a:rPr lang="en-US" sz="2400">
                <a:solidFill>
                  <a:srgbClr val="438086"/>
                </a:solidFill>
                <a:latin typeface="Georgia" pitchFamily="18"/>
              </a:rPr>
              <a:t>Good teaching practice is for</a:t>
            </a:r>
          </a:p>
          <a:p>
            <a:pPr marL="0" lvl="1" indent="0" rtl="0">
              <a:spcBef>
                <a:spcPts val="300"/>
              </a:spcBef>
              <a:spcAft>
                <a:spcPts val="1417"/>
              </a:spcAft>
              <a:buClr>
                <a:srgbClr val="438086"/>
              </a:buClr>
              <a:buSzPct val="100000"/>
              <a:buFont typeface="Georgia" pitchFamily="16"/>
              <a:buChar char="▫"/>
            </a:pPr>
            <a:r>
              <a:rPr lang="en-US" sz="2400">
                <a:solidFill>
                  <a:srgbClr val="438086"/>
                </a:solidFill>
                <a:latin typeface="Georgia" pitchFamily="18"/>
              </a:rPr>
              <a:t>both of you to work together.</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pic>
        <p:nvPicPr>
          <p:cNvPr id="5" name="Picture 1"/>
          <p:cNvPicPr>
            <a:picLocks noChangeAspect="1"/>
          </p:cNvPicPr>
          <p:nvPr/>
        </p:nvPicPr>
        <p:blipFill>
          <a:blip r:embed="rId4">
            <a:lum/>
            <a:alphaModFix/>
          </a:blip>
          <a:srcRect/>
          <a:stretch>
            <a:fillRect/>
          </a:stretch>
        </p:blipFill>
        <p:spPr>
          <a:xfrm>
            <a:off x="5515920" y="2430360"/>
            <a:ext cx="4247640" cy="4912919"/>
          </a:xfrm>
          <a:prstGeom prst="rect">
            <a:avLst/>
          </a:prstGeom>
          <a:noFill/>
          <a:ln>
            <a:noFill/>
          </a:ln>
        </p:spPr>
      </p:pic>
      <p:pic>
        <p:nvPicPr>
          <p:cNvPr id="6" name="Picture 2"/>
          <p:cNvPicPr>
            <a:picLocks noChangeAspect="1"/>
          </p:cNvPicPr>
          <p:nvPr/>
        </p:nvPicPr>
        <p:blipFill>
          <a:blip r:embed="rId5">
            <a:lum/>
            <a:alphaModFix/>
          </a:blip>
          <a:srcRect/>
          <a:stretch>
            <a:fillRect/>
          </a:stretch>
        </p:blipFill>
        <p:spPr>
          <a:xfrm>
            <a:off x="912239" y="4335480"/>
            <a:ext cx="4263120" cy="35413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Class="entr" fill="hold" nodeType="withEffect">
                                  <p:stCondLst>
                                    <p:cond delay="0"/>
                                  </p:stCondLst>
                                  <p:childTnLst>
                                    <p:set>
                                      <p:cBhvr>
                                        <p:cTn id="17" dur="0"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Class="entr"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Class="entr"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What is team teaching?">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What is team teaching?</a:t>
            </a:r>
          </a:p>
        </p:txBody>
      </p:sp>
      <p:sp>
        <p:nvSpPr>
          <p:cNvPr id="3" name="コンテンツ プレースホルダ 2"/>
          <p:cNvSpPr txBox="1">
            <a:spLocks noGrp="1"/>
          </p:cNvSpPr>
          <p:nvPr>
            <p:ph type="body" idx="4294967295"/>
          </p:nvPr>
        </p:nvSpPr>
        <p:spPr>
          <a:xfrm>
            <a:off x="503999" y="1874520"/>
            <a:ext cx="9071640" cy="537228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Team teaching involves a group of instructors working purposefully, regularly, and cooperatively.</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Together they set goals, design a syllabus, prepare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lesson plans, teach, and evaluate results.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They share insights, experience, and perhaps even</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argue to decide which approach is best.</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0"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Class="entr" fill="hold" nodeType="withEffect">
                                  <p:stCondLst>
                                    <p:cond delay="0"/>
                                  </p:stCondLst>
                                  <p:childTnLst>
                                    <p:set>
                                      <p:cBhvr>
                                        <p:cTn id="22" dur="0"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Benefits of Team Teaching">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Benefits of Team Teaching</a:t>
            </a:r>
          </a:p>
        </p:txBody>
      </p:sp>
      <p:sp>
        <p:nvSpPr>
          <p:cNvPr id="3" name="コンテンツ プレースホルダ 2"/>
          <p:cNvSpPr txBox="1">
            <a:spLocks noGrp="1"/>
          </p:cNvSpPr>
          <p:nvPr>
            <p:ph type="body" idx="4294967295"/>
          </p:nvPr>
        </p:nvSpPr>
        <p:spPr>
          <a:xfrm>
            <a:off x="2975760" y="1874520"/>
            <a:ext cx="7103520" cy="5684759"/>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None/>
            </a:pPr>
            <a:r>
              <a:rPr lang="en-US" sz="2800">
                <a:latin typeface="Georgia" pitchFamily="18"/>
              </a:rPr>
              <a:t>Research shows team teaching is best.</a:t>
            </a:r>
          </a:p>
          <a:p>
            <a:pPr marL="0" lvl="0" indent="0" rtl="0">
              <a:spcBef>
                <a:spcPts val="300"/>
              </a:spcBef>
              <a:spcAft>
                <a:spcPts val="1417"/>
              </a:spcAft>
              <a:buNone/>
            </a:pPr>
            <a:endParaRPr lang="en-US" sz="1200">
              <a:latin typeface="Georgia" pitchFamily="18"/>
            </a:endParaRPr>
          </a:p>
          <a:p>
            <a:pPr marL="0" lvl="0" indent="0" rtl="0">
              <a:spcBef>
                <a:spcPts val="300"/>
              </a:spcBef>
              <a:spcAft>
                <a:spcPts val="1417"/>
              </a:spcAft>
              <a:buClr>
                <a:srgbClr val="000000"/>
              </a:buClr>
              <a:buSzPct val="100000"/>
              <a:buFont typeface="Georgia" pitchFamily="16"/>
              <a:buChar char="•"/>
            </a:pPr>
            <a:r>
              <a:rPr lang="en-US" sz="2800">
                <a:latin typeface="Georgia" pitchFamily="18"/>
              </a:rPr>
              <a:t>Methods and results can be evaluated.</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Future classes get better.</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Newer teachers can be critiqued.</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Help other teachers in the future.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Teacher strengths are combined and</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weaknesses remedied.</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Eliminates personality clashes.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More time for each student.</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pic>
        <p:nvPicPr>
          <p:cNvPr id="5" name="Picture 1"/>
          <p:cNvPicPr>
            <a:picLocks noChangeAspect="1"/>
          </p:cNvPicPr>
          <p:nvPr/>
        </p:nvPicPr>
        <p:blipFill>
          <a:blip r:embed="rId4">
            <a:lum/>
            <a:alphaModFix/>
          </a:blip>
          <a:srcRect/>
          <a:stretch>
            <a:fillRect/>
          </a:stretch>
        </p:blipFill>
        <p:spPr>
          <a:xfrm>
            <a:off x="515159" y="1874520"/>
            <a:ext cx="2593800" cy="50364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Class="entr"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fill="hold" nodeType="clickEffect">
                                  <p:stCondLst>
                                    <p:cond delay="0"/>
                                  </p:stCondLst>
                                  <p:childTnLst>
                                    <p:set>
                                      <p:cBhvr>
                                        <p:cTn id="44" dur="0"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A Brief History of ALTs">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A Brief History of ALTs</a:t>
            </a:r>
          </a:p>
        </p:txBody>
      </p:sp>
      <p:sp>
        <p:nvSpPr>
          <p:cNvPr id="3" name="コンテンツ プレースホルダ 2"/>
          <p:cNvSpPr txBox="1">
            <a:spLocks noGrp="1"/>
          </p:cNvSpPr>
          <p:nvPr>
            <p:ph type="body" idx="4294967295"/>
          </p:nvPr>
        </p:nvSpPr>
        <p:spPr>
          <a:xfrm>
            <a:off x="299160" y="2160000"/>
            <a:ext cx="9420840" cy="4767479"/>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In the mid 80’s countries were ranked by their scores on the TOEFL (Test Of English as a Foreign Language).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Of the 189 UN countries that took part, Japan ranked in at number:</a:t>
            </a:r>
          </a:p>
          <a:p>
            <a:pPr marL="0" lvl="0" indent="0" algn="ctr" rtl="0">
              <a:spcBef>
                <a:spcPts val="300"/>
              </a:spcBef>
              <a:spcAft>
                <a:spcPts val="1417"/>
              </a:spcAft>
              <a:buNone/>
            </a:pPr>
            <a:r>
              <a:rPr lang="en-US" sz="9600">
                <a:latin typeface="Georgia" pitchFamily="18"/>
              </a:rPr>
              <a:t>180</a:t>
            </a:r>
          </a:p>
        </p:txBody>
      </p:sp>
      <p:pic>
        <p:nvPicPr>
          <p:cNvPr id="4" name="Picture 2"/>
          <p:cNvPicPr>
            <a:picLocks noChangeAspect="1"/>
          </p:cNvPicPr>
          <p:nvPr/>
        </p:nvPicPr>
        <p:blipFill>
          <a:blip r:embed="rId3">
            <a:lum/>
            <a:alphaModFix/>
          </a:blip>
          <a:srcRect/>
          <a:stretch>
            <a:fillRect/>
          </a:stretch>
        </p:blipFill>
        <p:spPr>
          <a:xfrm>
            <a:off x="673920" y="4653000"/>
            <a:ext cx="2624760" cy="262476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6865560" y="4097160"/>
            <a:ext cx="2484000" cy="3247200"/>
          </a:xfrm>
          <a:prstGeom prst="rect">
            <a:avLst/>
          </a:prstGeom>
          <a:noFill/>
          <a:ln>
            <a:noFill/>
          </a:ln>
        </p:spPr>
      </p:pic>
      <p:pic>
        <p:nvPicPr>
          <p:cNvPr id="6" name="Picture 2"/>
          <p:cNvPicPr>
            <a:picLocks noChangeAspect="1"/>
          </p:cNvPicPr>
          <p:nvPr/>
        </p:nvPicPr>
        <p:blipFill>
          <a:blip r:embed="rId5">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Class="entr"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Class="entr"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J.E.T.-nesis (sorry!)">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J.E.T.-nesis (sorry!)</a:t>
            </a:r>
          </a:p>
        </p:txBody>
      </p:sp>
      <p:sp>
        <p:nvSpPr>
          <p:cNvPr id="3" name="コンテンツ プレースホルダ 2"/>
          <p:cNvSpPr txBox="1">
            <a:spLocks noGrp="1"/>
          </p:cNvSpPr>
          <p:nvPr>
            <p:ph type="body" idx="4294967295"/>
          </p:nvPr>
        </p:nvSpPr>
        <p:spPr>
          <a:xfrm>
            <a:off x="216000" y="2479320"/>
            <a:ext cx="9432000" cy="4767479"/>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The JET program was born in 1987 as a response to this.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An attempt to bring western style language learning to</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Japan (communicative approach).</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ALTs offer:</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Native language experts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A chance to practice non-textbook English</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Motivation and rewards for good students</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0"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The JET Effect">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The JET Effect</a:t>
            </a:r>
          </a:p>
        </p:txBody>
      </p:sp>
      <p:sp>
        <p:nvSpPr>
          <p:cNvPr id="3" name="コンテンツ プレースホルダ 2"/>
          <p:cNvSpPr txBox="1">
            <a:spLocks noGrp="1"/>
          </p:cNvSpPr>
          <p:nvPr>
            <p:ph type="body" idx="4294967295"/>
          </p:nvPr>
        </p:nvSpPr>
        <p:spPr>
          <a:xfrm>
            <a:off x="503999" y="2113200"/>
            <a:ext cx="9071640" cy="523836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TOEFL scores have improved</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Japan has surpassed about 50 countries, bringing them close to the international average.</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Everyone in Japan under 40 has had a positive experience with foreigners and second languages.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More and more Japanese students are studying at foreign universities, despite rising costs.</a:t>
            </a:r>
          </a:p>
          <a:p>
            <a:pPr marL="0" lvl="0" indent="0" rtl="0">
              <a:spcBef>
                <a:spcPts val="300"/>
              </a:spcBef>
              <a:spcAft>
                <a:spcPts val="1417"/>
              </a:spcAft>
              <a:buClr>
                <a:srgbClr val="000000"/>
              </a:buClr>
              <a:buSzPct val="100000"/>
              <a:buFont typeface="Georgia" pitchFamily="16"/>
              <a:buChar char="•"/>
            </a:pPr>
            <a:r>
              <a:rPr lang="en-US" sz="2800">
                <a:latin typeface="Georgia" pitchFamily="18"/>
              </a:rPr>
              <a:t>Government poll found “high degrees of satisfaction from…schools taking part” in the JET Programme.</a:t>
            </a:r>
          </a:p>
          <a:p>
            <a:pPr marL="0" lvl="0" indent="0" algn="ctr" rtl="0">
              <a:spcBef>
                <a:spcPts val="300"/>
              </a:spcBef>
              <a:spcAft>
                <a:spcPts val="1417"/>
              </a:spcAft>
              <a:buNone/>
            </a:pPr>
            <a:r>
              <a:rPr lang="en-US" sz="7100">
                <a:latin typeface="Georgia" pitchFamily="18"/>
              </a:rPr>
              <a:t>Now, it’s your turn!</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Why We Are Here">
    <p:spTree>
      <p:nvGrpSpPr>
        <p:cNvPr id="1" name=""/>
        <p:cNvGrpSpPr/>
        <p:nvPr/>
      </p:nvGrpSpPr>
      <p:grpSpPr>
        <a:xfrm>
          <a:off x="0" y="0"/>
          <a:ext cx="0" cy="0"/>
          <a:chOff x="0" y="0"/>
          <a:chExt cx="0" cy="0"/>
        </a:xfrm>
      </p:grpSpPr>
      <p:sp>
        <p:nvSpPr>
          <p:cNvPr id="2" name="タイトル 1"/>
          <p:cNvSpPr txBox="1">
            <a:spLocks noGrp="1"/>
          </p:cNvSpPr>
          <p:nvPr>
            <p:ph type="title" idx="4294967295"/>
          </p:nvPr>
        </p:nvSpPr>
        <p:spPr>
          <a:xfrm>
            <a:off x="515159" y="684000"/>
            <a:ext cx="9071640" cy="1175400"/>
          </a:xfrm>
          <a:noFill/>
          <a:ln>
            <a:noFill/>
          </a:ln>
        </p:spPr>
        <p:txBody>
          <a:bodyPr wrap="square" lIns="90000" tIns="45000" rIns="90000" bIns="4500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rtl="0">
              <a:buNone/>
            </a:pPr>
            <a:r>
              <a:rPr lang="en-US" altLang="ja-JP" sz="4000" kern="1200">
                <a:solidFill>
                  <a:srgbClr val="424456"/>
                </a:solidFill>
                <a:latin typeface="Trebuchet MS" pitchFamily="18"/>
              </a:rPr>
              <a:t>Why We Are Here</a:t>
            </a:r>
          </a:p>
        </p:txBody>
      </p:sp>
      <p:sp>
        <p:nvSpPr>
          <p:cNvPr id="3" name="コンテンツ プレースホルダ 2"/>
          <p:cNvSpPr txBox="1">
            <a:spLocks noGrp="1"/>
          </p:cNvSpPr>
          <p:nvPr>
            <p:ph type="body" idx="4294967295"/>
          </p:nvPr>
        </p:nvSpPr>
        <p:spPr>
          <a:xfrm>
            <a:off x="503999" y="1874520"/>
            <a:ext cx="9071640" cy="5372280"/>
          </a:xfrm>
          <a:noFill/>
          <a:ln>
            <a:noFill/>
          </a:ln>
        </p:spPr>
        <p:txBody>
          <a:bodyPr wrap="square" lIns="90000" tIns="45000" rIns="90000" bIns="45000" anchor="t"/>
          <a:lstStyle>
            <a:defPPr marL="432000" marR="0" lvl="0" indent="-324000" algn="l" hangingPunct="1">
              <a:lnSpc>
                <a:spcPct val="100000"/>
              </a:lnSpc>
              <a:spcBef>
                <a:spcPts val="0"/>
              </a:spcBef>
              <a:spcAft>
                <a:spcPts val="1562"/>
              </a:spcAft>
              <a:buSzPct val="45000"/>
              <a:buFont typeface="StarSymbol"/>
              <a:buNone/>
              <a:defRPr lang="ja-JP" sz="3090" b="0" i="0" u="none" strike="noStrike" kern="1200" spc="0">
                <a:ln>
                  <a:noFill/>
                </a:ln>
                <a:solidFill>
                  <a:srgbClr val="000000"/>
                </a:solidFill>
                <a:latin typeface="Georgia"/>
                <a:ea typeface="Droid Sans" pitchFamily="2"/>
                <a:cs typeface="FreeSans" pitchFamily="2"/>
              </a:defRPr>
            </a:defPPr>
            <a:lvl1pPr marL="432000" marR="0" lvl="0" indent="-324000" algn="l" hangingPunct="1">
              <a:lnSpc>
                <a:spcPct val="100000"/>
              </a:lnSpc>
              <a:spcBef>
                <a:spcPts val="0"/>
              </a:spcBef>
              <a:spcAft>
                <a:spcPts val="1562"/>
              </a:spcAft>
              <a:buSzPct val="45000"/>
              <a:buFont typeface="StarSymbol"/>
              <a:buChar char="●"/>
              <a:defRPr lang="ja-JP" sz="3090" b="0" i="0" u="none" strike="noStrike" kern="1200" spc="0">
                <a:ln>
                  <a:noFill/>
                </a:ln>
                <a:solidFill>
                  <a:srgbClr val="000000"/>
                </a:solidFill>
                <a:latin typeface="Georgia"/>
                <a:ea typeface="Droid Sans" pitchFamily="2"/>
                <a:cs typeface="FreeSans" pitchFamily="2"/>
              </a:defRPr>
            </a:lvl1pPr>
            <a:lvl2pPr marL="864000" marR="0" lvl="1" indent="-324000" algn="l" hangingPunct="1">
              <a:lnSpc>
                <a:spcPct val="100000"/>
              </a:lnSpc>
              <a:spcBef>
                <a:spcPts val="0"/>
              </a:spcBef>
              <a:spcAft>
                <a:spcPts val="1247"/>
              </a:spcAft>
              <a:buSzPct val="75000"/>
              <a:buFont typeface="StarSymbol"/>
              <a:buChar char="–"/>
              <a:defRPr lang="ja-JP" sz="2650" b="0" i="0" u="none" strike="noStrike" kern="1200" spc="0">
                <a:ln>
                  <a:noFill/>
                </a:ln>
                <a:solidFill>
                  <a:srgbClr val="000000"/>
                </a:solidFill>
                <a:latin typeface="Georgia"/>
                <a:ea typeface="Droid Sans" pitchFamily="2"/>
                <a:cs typeface="FreeSans" pitchFamily="2"/>
              </a:defRPr>
            </a:lvl2pPr>
            <a:lvl3pPr marL="1295999" marR="0" lvl="2" indent="-288000" algn="l" hangingPunct="1">
              <a:lnSpc>
                <a:spcPct val="100000"/>
              </a:lnSpc>
              <a:spcBef>
                <a:spcPts val="0"/>
              </a:spcBef>
              <a:spcAft>
                <a:spcPts val="935"/>
              </a:spcAft>
              <a:buSzPct val="45000"/>
              <a:buFont typeface="StarSymbol"/>
              <a:buChar char="●"/>
              <a:defRPr lang="ja-JP" sz="2430" b="0" i="0" u="none" strike="noStrike" kern="1200" spc="0">
                <a:ln>
                  <a:noFill/>
                </a:ln>
                <a:solidFill>
                  <a:srgbClr val="000000"/>
                </a:solidFill>
                <a:latin typeface="Georgia"/>
                <a:ea typeface="Droid Sans" pitchFamily="2"/>
                <a:cs typeface="FreeSans" pitchFamily="2"/>
              </a:defRPr>
            </a:lvl3pPr>
            <a:lvl4pPr marL="1728000" marR="0" lvl="3" indent="-216000" algn="l" hangingPunct="1">
              <a:lnSpc>
                <a:spcPct val="100000"/>
              </a:lnSpc>
              <a:spcBef>
                <a:spcPts val="0"/>
              </a:spcBef>
              <a:spcAft>
                <a:spcPts val="624"/>
              </a:spcAft>
              <a:buSzPct val="75000"/>
              <a:buFont typeface="StarSymbol"/>
              <a:buChar char="–"/>
              <a:defRPr lang="ja-JP" sz="2210" b="0" i="0" u="none" strike="noStrike" kern="1200" spc="0">
                <a:ln>
                  <a:noFill/>
                </a:ln>
                <a:solidFill>
                  <a:srgbClr val="000000"/>
                </a:solidFill>
                <a:latin typeface="Georgia"/>
                <a:ea typeface="Droid Sans" pitchFamily="2"/>
                <a:cs typeface="FreeSans" pitchFamily="2"/>
              </a:defRPr>
            </a:lvl4pPr>
            <a:lvl5pPr marL="2160000" marR="0" lvl="4"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5pPr>
            <a:lvl6pPr marL="2592000" marR="0" lvl="5"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6pPr>
            <a:lvl7pPr marL="3024000" marR="0" lvl="6"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7pPr>
            <a:lvl8pPr marL="3456000" marR="0" lvl="7"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8pPr>
            <a:lvl9pPr marL="3887999" marR="0" lvl="8" indent="-216000" algn="l" hangingPunct="1">
              <a:lnSpc>
                <a:spcPct val="100000"/>
              </a:lnSpc>
              <a:spcBef>
                <a:spcPts val="0"/>
              </a:spcBef>
              <a:spcAft>
                <a:spcPts val="312"/>
              </a:spcAft>
              <a:buSzPct val="45000"/>
              <a:buFont typeface="StarSymbol"/>
              <a:buChar char="●"/>
              <a:defRPr lang="ja-JP" sz="2210" b="0" i="0" u="none" strike="noStrike" kern="1200" spc="0">
                <a:ln>
                  <a:noFill/>
                </a:ln>
                <a:solidFill>
                  <a:srgbClr val="000000"/>
                </a:solidFill>
                <a:latin typeface="Georgia"/>
                <a:ea typeface="Droid Sans" pitchFamily="2"/>
                <a:cs typeface="FreeSans" pitchFamily="2"/>
              </a:defRPr>
            </a:lvl9pPr>
          </a:lstStyle>
          <a:p>
            <a:pPr marL="0" lvl="0" indent="0" rtl="0">
              <a:spcBef>
                <a:spcPts val="300"/>
              </a:spcBef>
              <a:spcAft>
                <a:spcPts val="1417"/>
              </a:spcAft>
              <a:buClr>
                <a:srgbClr val="000000"/>
              </a:buClr>
              <a:buSzPct val="100000"/>
              <a:buFont typeface="Georgia" pitchFamily="16"/>
              <a:buChar char="•"/>
            </a:pPr>
            <a:r>
              <a:rPr lang="en-US" sz="2800">
                <a:latin typeface="Georgia" pitchFamily="18"/>
              </a:rPr>
              <a:t>We are here to:</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Assist with teaching to the best of our abilities.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Introduce students to our native languages and cultures.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Acclimate students to interacting with foreigners.</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Illustrate, however abstractly, that second languages are real and maybe even useful.</a:t>
            </a:r>
          </a:p>
          <a:p>
            <a:pPr marL="0" lvl="1" indent="0" rtl="0">
              <a:spcBef>
                <a:spcPts val="300"/>
              </a:spcBef>
              <a:spcAft>
                <a:spcPts val="1417"/>
              </a:spcAft>
              <a:buClr>
                <a:srgbClr val="438086"/>
              </a:buClr>
              <a:buSzPct val="100000"/>
              <a:buFont typeface="Georgia" pitchFamily="16"/>
              <a:buChar char="▫"/>
            </a:pPr>
            <a:r>
              <a:rPr lang="en-US" sz="2600">
                <a:solidFill>
                  <a:srgbClr val="438086"/>
                </a:solidFill>
                <a:latin typeface="Georgia" pitchFamily="18"/>
              </a:rPr>
              <a:t>Be an ambassador for your country.</a:t>
            </a:r>
          </a:p>
        </p:txBody>
      </p:sp>
      <p:pic>
        <p:nvPicPr>
          <p:cNvPr id="4" name="Picture 2"/>
          <p:cNvPicPr>
            <a:picLocks noChangeAspect="1"/>
          </p:cNvPicPr>
          <p:nvPr/>
        </p:nvPicPr>
        <p:blipFill>
          <a:blip r:embed="rId3">
            <a:lum/>
            <a:alphaModFix/>
          </a:blip>
          <a:srcRect/>
          <a:stretch>
            <a:fillRect/>
          </a:stretch>
        </p:blipFill>
        <p:spPr>
          <a:xfrm>
            <a:off x="7183080" y="366480"/>
            <a:ext cx="2730240" cy="162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1524</TotalTime>
  <Words>1282</Words>
  <Application>Microsoft Office PowerPoint</Application>
  <PresentationFormat>画面に合わせる (4:3)</PresentationFormat>
  <Paragraphs>193</Paragraphs>
  <Slides>25</Slides>
  <Notes>21</Notes>
  <HiddenSlides>0</HiddenSlides>
  <MMClips>0</MMClips>
  <ScaleCrop>false</ScaleCrop>
  <HeadingPairs>
    <vt:vector size="4" baseType="variant">
      <vt:variant>
        <vt:lpstr>テーマ</vt:lpstr>
      </vt:variant>
      <vt:variant>
        <vt:i4>2</vt:i4>
      </vt:variant>
      <vt:variant>
        <vt:lpstr>スライド タイトル</vt:lpstr>
      </vt:variant>
      <vt:variant>
        <vt:i4>25</vt:i4>
      </vt:variant>
    </vt:vector>
  </HeadingPairs>
  <TitlesOfParts>
    <vt:vector size="27" baseType="lpstr">
      <vt:lpstr>Default</vt:lpstr>
      <vt:lpstr>Office ​​テーマ</vt:lpstr>
      <vt:lpstr>The Japanese School System</vt:lpstr>
      <vt:lpstr>Overview</vt:lpstr>
      <vt:lpstr>PowerPoint プレゼンテーション</vt:lpstr>
      <vt:lpstr>School Statistics</vt:lpstr>
      <vt:lpstr>School Statistics</vt:lpstr>
      <vt:lpstr>The School Hierachy</vt:lpstr>
      <vt:lpstr>Meet Your Teachers</vt:lpstr>
      <vt:lpstr>Meet Your Teachers</vt:lpstr>
      <vt:lpstr>Teaching Conditions</vt:lpstr>
      <vt:lpstr>Meet Your Students</vt:lpstr>
      <vt:lpstr>PowerPoint プレゼンテーション</vt:lpstr>
      <vt:lpstr>English at School</vt:lpstr>
      <vt:lpstr>An English Lesson</vt:lpstr>
      <vt:lpstr>Studying English</vt:lpstr>
      <vt:lpstr>English and YOU</vt:lpstr>
      <vt:lpstr>Why is English Important?</vt:lpstr>
      <vt:lpstr>PowerPoint プレゼンテーション</vt:lpstr>
      <vt:lpstr>PowerPoint プレゼンテーション</vt:lpstr>
      <vt:lpstr>Team Teaching</vt:lpstr>
      <vt:lpstr>What is team teaching?</vt:lpstr>
      <vt:lpstr>Benefits of Team Teaching</vt:lpstr>
      <vt:lpstr>A Brief History of ALTs</vt:lpstr>
      <vt:lpstr>J.E.T.-nesis (sorry!)</vt:lpstr>
      <vt:lpstr>The JET Effect</vt:lpstr>
      <vt:lpstr>Why We Are Here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Japanese School System</dc:title>
  <dc:creator>ハナ　ウィンターズ（国際戦略G）</dc:creator>
  <cp:lastModifiedBy>佐賀県</cp:lastModifiedBy>
  <cp:revision>15</cp:revision>
  <dcterms:created xsi:type="dcterms:W3CDTF">2015-08-17T14:54:59Z</dcterms:created>
  <dcterms:modified xsi:type="dcterms:W3CDTF">2015-11-18T06:17:07Z</dcterms:modified>
</cp:coreProperties>
</file>